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4"/>
  </p:notesMasterIdLst>
  <p:sldIdLst>
    <p:sldId id="268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70" r:id="rId10"/>
    <p:sldId id="271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>
        <p:scale>
          <a:sx n="60" d="100"/>
          <a:sy n="60" d="100"/>
        </p:scale>
        <p:origin x="-72" y="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195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dirty="0" smtClean="0"/>
            <a:t>Ionic transport depots</a:t>
          </a:r>
          <a:endParaRPr lang="en-AU" dirty="0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dirty="0" smtClean="0"/>
            <a:t>Thermal management systems</a:t>
          </a:r>
          <a:endParaRPr lang="en-AU" dirty="0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A5B58120-7C86-486D-BF9D-DEC328000CDF}" type="presOf" srcId="{2877CEF3-EAAE-4F14-B6AD-9020BB1D6F4C}" destId="{7058AA63-8CAC-481B-9238-27052D6F47E9}" srcOrd="0" destOrd="0" presId="urn:microsoft.com/office/officeart/2005/8/layout/hierarchy6"/>
    <dgm:cxn modelId="{C255DF40-CB42-4345-9C41-F7E51D90048B}" type="presOf" srcId="{DAE9B020-3255-41B5-95F5-51DCC09C6A57}" destId="{7063FED8-0DC3-4F64-A5F4-8C8912A2230E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456E2077-F065-4791-B25F-6E289B10A649}" type="presOf" srcId="{3C5927A7-9E99-4F02-85B3-DBDF95EF7EEE}" destId="{C63F8623-AA7E-4D6B-B21C-C12557F26706}" srcOrd="0" destOrd="0" presId="urn:microsoft.com/office/officeart/2005/8/layout/hierarchy6"/>
    <dgm:cxn modelId="{6B27B2E5-EF98-4654-A48B-0B0E74924D3A}" type="presOf" srcId="{EDCFC0BF-842C-4B79-9F9B-2783ABCBF2DC}" destId="{C7614FCF-C6CE-4DA8-88B6-92B7D8860D8B}" srcOrd="0" destOrd="0" presId="urn:microsoft.com/office/officeart/2005/8/layout/hierarchy6"/>
    <dgm:cxn modelId="{20168715-4129-4120-8F01-090D61457C1F}" type="presOf" srcId="{130C8230-65B0-4478-AA6E-747D9667CF9B}" destId="{87957398-279C-4B76-B511-00F386F4521D}" srcOrd="0" destOrd="0" presId="urn:microsoft.com/office/officeart/2005/8/layout/hierarchy6"/>
    <dgm:cxn modelId="{3E12AB0E-C619-49BC-8C53-9CE8D6BA0ED5}" type="presOf" srcId="{B0AD57F8-2080-46B3-95E1-F6748923BE40}" destId="{C8950F2D-2A9C-442C-93D9-8C572889D483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C253F6A8-2893-406F-999D-D5D83EF01651}" type="presOf" srcId="{BFEEDFF3-C3CC-4A99-A5AE-4F3CE76C73DC}" destId="{7FE22D50-A66C-4932-94CB-11DEC23DBCFF}" srcOrd="0" destOrd="0" presId="urn:microsoft.com/office/officeart/2005/8/layout/hierarchy6"/>
    <dgm:cxn modelId="{42951B82-8375-4BA3-9C88-80246F0BC62F}" type="presOf" srcId="{37CD5F25-6018-42EB-A707-61E7E9C3A1FF}" destId="{FF75BD74-D5D6-4FE9-BA82-A2D13781D685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218B0070-9F9C-46D2-ADB1-1DAC9C60D49B}" type="presOf" srcId="{3EF635EC-8ACA-4F10-9586-28AD8B731B57}" destId="{98C446AD-FC11-4BEC-B842-BE1003F9B49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99169F9-58D6-483A-9451-0AFD9C8909F6}" type="presOf" srcId="{C8B3A6CC-905A-4520-B237-5C5FEE1BC532}" destId="{A892C042-C954-44BD-B1C4-F47197DF846F}" srcOrd="0" destOrd="0" presId="urn:microsoft.com/office/officeart/2005/8/layout/hierarchy6"/>
    <dgm:cxn modelId="{3B5C8421-FE9F-4BAB-A6A3-2E16F1D44713}" type="presOf" srcId="{DD3226F5-F8E0-46C8-9EAB-E2DDF912E34D}" destId="{67B45111-EF60-47A0-AA97-BE85E0A8E160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4330DFC8-1483-42EC-A54A-4C87B35E43CA}" type="presOf" srcId="{6F84F22A-2E26-460B-BB63-32869DBF9F15}" destId="{9F323AD8-6997-47A6-9586-097EDC5735E7}" srcOrd="0" destOrd="0" presId="urn:microsoft.com/office/officeart/2005/8/layout/hierarchy6"/>
    <dgm:cxn modelId="{8645A0FD-3E41-4A2F-A494-0334F15BB68C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F2D0A9DA-11A7-44A3-8821-8A6C5CC55AE0}" type="presOf" srcId="{366CF769-44A4-48B6-B313-57389CAA446F}" destId="{7EE9C4BC-70D7-4E36-9D13-0BFFB76FE974}" srcOrd="0" destOrd="0" presId="urn:microsoft.com/office/officeart/2005/8/layout/hierarchy6"/>
    <dgm:cxn modelId="{1D55E96F-134B-4718-B176-ABB866978925}" type="presOf" srcId="{5FD4A67C-C655-4245-B8DA-7A83B50ABD1B}" destId="{28B50FB4-6BD7-4266-B37D-8E5BA5FA95EA}" srcOrd="0" destOrd="0" presId="urn:microsoft.com/office/officeart/2005/8/layout/hierarchy6"/>
    <dgm:cxn modelId="{08B0F99C-11C3-4898-99B2-44C7138644F2}" type="presOf" srcId="{D928C7D4-89D8-4256-9474-5B8A79754024}" destId="{9DD860D4-51A8-4849-BF35-4C6EAFCC4F91}" srcOrd="0" destOrd="0" presId="urn:microsoft.com/office/officeart/2005/8/layout/hierarchy6"/>
    <dgm:cxn modelId="{D077F2B2-4061-49DF-B398-B9C81C9961AD}" type="presParOf" srcId="{7FE22D50-A66C-4932-94CB-11DEC23DBCFF}" destId="{2BC9A7BA-C0AF-4BE3-B154-A981A8F5B101}" srcOrd="0" destOrd="0" presId="urn:microsoft.com/office/officeart/2005/8/layout/hierarchy6"/>
    <dgm:cxn modelId="{F5862BDF-1A8D-4649-BAF7-EDDCD4D32C22}" type="presParOf" srcId="{2BC9A7BA-C0AF-4BE3-B154-A981A8F5B101}" destId="{990F31B0-D398-440C-81C1-93926ED4CA9E}" srcOrd="0" destOrd="0" presId="urn:microsoft.com/office/officeart/2005/8/layout/hierarchy6"/>
    <dgm:cxn modelId="{FCD5BB4C-24AF-489C-B911-2C873B397319}" type="presParOf" srcId="{990F31B0-D398-440C-81C1-93926ED4CA9E}" destId="{703B0DCF-3983-4017-96C6-09DFB0BAE464}" srcOrd="0" destOrd="0" presId="urn:microsoft.com/office/officeart/2005/8/layout/hierarchy6"/>
    <dgm:cxn modelId="{A88B57B9-9E42-467E-98E9-0D62ADB82B23}" type="presParOf" srcId="{703B0DCF-3983-4017-96C6-09DFB0BAE464}" destId="{87957398-279C-4B76-B511-00F386F4521D}" srcOrd="0" destOrd="0" presId="urn:microsoft.com/office/officeart/2005/8/layout/hierarchy6"/>
    <dgm:cxn modelId="{2766A6EC-3992-4CB1-8A33-AC770E2335E0}" type="presParOf" srcId="{703B0DCF-3983-4017-96C6-09DFB0BAE464}" destId="{5F841DE9-52F0-4058-8B4B-BBA4C1917FDF}" srcOrd="1" destOrd="0" presId="urn:microsoft.com/office/officeart/2005/8/layout/hierarchy6"/>
    <dgm:cxn modelId="{619DC540-7A58-46AA-A574-88CC23817B07}" type="presParOf" srcId="{5F841DE9-52F0-4058-8B4B-BBA4C1917FDF}" destId="{67B45111-EF60-47A0-AA97-BE85E0A8E160}" srcOrd="0" destOrd="0" presId="urn:microsoft.com/office/officeart/2005/8/layout/hierarchy6"/>
    <dgm:cxn modelId="{7145FB78-1B43-4FBC-8992-BAA4971A76F9}" type="presParOf" srcId="{5F841DE9-52F0-4058-8B4B-BBA4C1917FDF}" destId="{EDBCA5A4-B054-4C79-AD71-9F45CA7F3674}" srcOrd="1" destOrd="0" presId="urn:microsoft.com/office/officeart/2005/8/layout/hierarchy6"/>
    <dgm:cxn modelId="{937BF2C4-2AC7-4C9C-8A91-4146F8B4A7E4}" type="presParOf" srcId="{EDBCA5A4-B054-4C79-AD71-9F45CA7F3674}" destId="{C8950F2D-2A9C-442C-93D9-8C572889D483}" srcOrd="0" destOrd="0" presId="urn:microsoft.com/office/officeart/2005/8/layout/hierarchy6"/>
    <dgm:cxn modelId="{C82152A8-8BBE-4CE6-945F-2718E2F28B08}" type="presParOf" srcId="{EDBCA5A4-B054-4C79-AD71-9F45CA7F3674}" destId="{2639D0A9-2048-437A-B9F1-43EC8B5DF541}" srcOrd="1" destOrd="0" presId="urn:microsoft.com/office/officeart/2005/8/layout/hierarchy6"/>
    <dgm:cxn modelId="{03977602-E445-44E6-A946-22BBDDD5CB68}" type="presParOf" srcId="{2639D0A9-2048-437A-B9F1-43EC8B5DF541}" destId="{7063FED8-0DC3-4F64-A5F4-8C8912A2230E}" srcOrd="0" destOrd="0" presId="urn:microsoft.com/office/officeart/2005/8/layout/hierarchy6"/>
    <dgm:cxn modelId="{A68E3217-55C0-4D0B-81C1-EAC3C56BDBD8}" type="presParOf" srcId="{2639D0A9-2048-437A-B9F1-43EC8B5DF541}" destId="{A3C3941C-B307-4D2E-8843-31DC6258631A}" srcOrd="1" destOrd="0" presId="urn:microsoft.com/office/officeart/2005/8/layout/hierarchy6"/>
    <dgm:cxn modelId="{28898945-A204-4812-9B63-2E927DED2E14}" type="presParOf" srcId="{A3C3941C-B307-4D2E-8843-31DC6258631A}" destId="{7EE9C4BC-70D7-4E36-9D13-0BFFB76FE974}" srcOrd="0" destOrd="0" presId="urn:microsoft.com/office/officeart/2005/8/layout/hierarchy6"/>
    <dgm:cxn modelId="{4CA5F10C-7A72-44C6-B01A-D15B7EBA7682}" type="presParOf" srcId="{A3C3941C-B307-4D2E-8843-31DC6258631A}" destId="{5AA4B15B-CA20-4047-BAD7-0E79A3190976}" srcOrd="1" destOrd="0" presId="urn:microsoft.com/office/officeart/2005/8/layout/hierarchy6"/>
    <dgm:cxn modelId="{87818070-3C37-483C-8AA0-B888F5B80861}" type="presParOf" srcId="{2639D0A9-2048-437A-B9F1-43EC8B5DF541}" destId="{A892C042-C954-44BD-B1C4-F47197DF846F}" srcOrd="2" destOrd="0" presId="urn:microsoft.com/office/officeart/2005/8/layout/hierarchy6"/>
    <dgm:cxn modelId="{821F3241-214E-4BD9-A844-4B62413EA8AA}" type="presParOf" srcId="{2639D0A9-2048-437A-B9F1-43EC8B5DF541}" destId="{93DDB461-F8D3-47E4-8B3B-0500DEC55F4B}" srcOrd="3" destOrd="0" presId="urn:microsoft.com/office/officeart/2005/8/layout/hierarchy6"/>
    <dgm:cxn modelId="{7EA774A0-0206-48DF-AEE7-B11842202098}" type="presParOf" srcId="{93DDB461-F8D3-47E4-8B3B-0500DEC55F4B}" destId="{C63F8623-AA7E-4D6B-B21C-C12557F26706}" srcOrd="0" destOrd="0" presId="urn:microsoft.com/office/officeart/2005/8/layout/hierarchy6"/>
    <dgm:cxn modelId="{3D4E9CD3-5954-4172-958C-9745422131FA}" type="presParOf" srcId="{93DDB461-F8D3-47E4-8B3B-0500DEC55F4B}" destId="{8E65CCF3-6020-414D-8206-D22D2E42BD30}" srcOrd="1" destOrd="0" presId="urn:microsoft.com/office/officeart/2005/8/layout/hierarchy6"/>
    <dgm:cxn modelId="{44A405E7-CB60-4F78-B01F-346F6A39E562}" type="presParOf" srcId="{2639D0A9-2048-437A-B9F1-43EC8B5DF541}" destId="{5B6335A0-2C41-41B3-93A9-93AAC324C5CD}" srcOrd="4" destOrd="0" presId="urn:microsoft.com/office/officeart/2005/8/layout/hierarchy6"/>
    <dgm:cxn modelId="{661E6BF2-9126-484F-BA70-88F6A1F8C5DB}" type="presParOf" srcId="{2639D0A9-2048-437A-B9F1-43EC8B5DF541}" destId="{C581F69A-6015-4DAC-A152-9E0D55733B94}" srcOrd="5" destOrd="0" presId="urn:microsoft.com/office/officeart/2005/8/layout/hierarchy6"/>
    <dgm:cxn modelId="{DC647741-5AC3-4FDC-B16F-C1BEF830BE19}" type="presParOf" srcId="{C581F69A-6015-4DAC-A152-9E0D55733B94}" destId="{C7614FCF-C6CE-4DA8-88B6-92B7D8860D8B}" srcOrd="0" destOrd="0" presId="urn:microsoft.com/office/officeart/2005/8/layout/hierarchy6"/>
    <dgm:cxn modelId="{D800D301-15AD-4CFA-82B6-D09C37799435}" type="presParOf" srcId="{C581F69A-6015-4DAC-A152-9E0D55733B94}" destId="{20ACACC0-1D18-44EE-8425-768772FD1556}" srcOrd="1" destOrd="0" presId="urn:microsoft.com/office/officeart/2005/8/layout/hierarchy6"/>
    <dgm:cxn modelId="{DF4B3B1D-D707-4ECF-B3B9-71708915B4FD}" type="presParOf" srcId="{5F841DE9-52F0-4058-8B4B-BBA4C1917FDF}" destId="{28B50FB4-6BD7-4266-B37D-8E5BA5FA95EA}" srcOrd="2" destOrd="0" presId="urn:microsoft.com/office/officeart/2005/8/layout/hierarchy6"/>
    <dgm:cxn modelId="{7E85C3C8-EDEC-49C6-A52B-EF4EA09E96FB}" type="presParOf" srcId="{5F841DE9-52F0-4058-8B4B-BBA4C1917FDF}" destId="{C61897D9-43D9-4667-B303-2EB351BA9B0E}" srcOrd="3" destOrd="0" presId="urn:microsoft.com/office/officeart/2005/8/layout/hierarchy6"/>
    <dgm:cxn modelId="{D3B3F2E3-7C12-4900-A7CE-EF539958A588}" type="presParOf" srcId="{C61897D9-43D9-4667-B303-2EB351BA9B0E}" destId="{FF75BD74-D5D6-4FE9-BA82-A2D13781D685}" srcOrd="0" destOrd="0" presId="urn:microsoft.com/office/officeart/2005/8/layout/hierarchy6"/>
    <dgm:cxn modelId="{F89D0521-874A-4F77-AFCF-8A5B7D842A96}" type="presParOf" srcId="{C61897D9-43D9-4667-B303-2EB351BA9B0E}" destId="{B9214BEA-17B9-4A41-B806-30D4B291178B}" srcOrd="1" destOrd="0" presId="urn:microsoft.com/office/officeart/2005/8/layout/hierarchy6"/>
    <dgm:cxn modelId="{FECF77BD-9841-4F5E-B73A-D4C7B5A15E10}" type="presParOf" srcId="{5F841DE9-52F0-4058-8B4B-BBA4C1917FDF}" destId="{9F323AD8-6997-47A6-9586-097EDC5735E7}" srcOrd="4" destOrd="0" presId="urn:microsoft.com/office/officeart/2005/8/layout/hierarchy6"/>
    <dgm:cxn modelId="{CA475C89-8364-477D-9D80-252F87E7529E}" type="presParOf" srcId="{5F841DE9-52F0-4058-8B4B-BBA4C1917FDF}" destId="{355C1F98-D6CE-49B4-8CA7-88FCD72BF2AE}" srcOrd="5" destOrd="0" presId="urn:microsoft.com/office/officeart/2005/8/layout/hierarchy6"/>
    <dgm:cxn modelId="{DF96AD72-7197-4C2F-826E-F40985F7FAA0}" type="presParOf" srcId="{355C1F98-D6CE-49B4-8CA7-88FCD72BF2AE}" destId="{9DD860D4-51A8-4849-BF35-4C6EAFCC4F91}" srcOrd="0" destOrd="0" presId="urn:microsoft.com/office/officeart/2005/8/layout/hierarchy6"/>
    <dgm:cxn modelId="{A23657B7-2B4B-4637-8A9A-6B574B529539}" type="presParOf" srcId="{355C1F98-D6CE-49B4-8CA7-88FCD72BF2AE}" destId="{9450DEE4-68F8-4A32-93AA-FB78FD5F12EF}" srcOrd="1" destOrd="0" presId="urn:microsoft.com/office/officeart/2005/8/layout/hierarchy6"/>
    <dgm:cxn modelId="{C0302BC3-ADAE-4785-A9A9-628E039C3D19}" type="presParOf" srcId="{5F841DE9-52F0-4058-8B4B-BBA4C1917FDF}" destId="{98C446AD-FC11-4BEC-B842-BE1003F9B49B}" srcOrd="6" destOrd="0" presId="urn:microsoft.com/office/officeart/2005/8/layout/hierarchy6"/>
    <dgm:cxn modelId="{F9701577-1322-44BD-BF31-07A335742908}" type="presParOf" srcId="{5F841DE9-52F0-4058-8B4B-BBA4C1917FDF}" destId="{D06A5B7C-DFB7-43B6-BF94-6AC3A6E1F623}" srcOrd="7" destOrd="0" presId="urn:microsoft.com/office/officeart/2005/8/layout/hierarchy6"/>
    <dgm:cxn modelId="{1D502AE7-D875-4DCA-988B-26623FF1FED0}" type="presParOf" srcId="{D06A5B7C-DFB7-43B6-BF94-6AC3A6E1F623}" destId="{7058AA63-8CAC-481B-9238-27052D6F47E9}" srcOrd="0" destOrd="0" presId="urn:microsoft.com/office/officeart/2005/8/layout/hierarchy6"/>
    <dgm:cxn modelId="{ADBFFC62-C188-40B2-B878-560EB3F5B3A0}" type="presParOf" srcId="{D06A5B7C-DFB7-43B6-BF94-6AC3A6E1F623}" destId="{F07B40AB-EE41-402E-8326-3011FDEC8E43}" srcOrd="1" destOrd="0" presId="urn:microsoft.com/office/officeart/2005/8/layout/hierarchy6"/>
    <dgm:cxn modelId="{0928222E-847C-4483-88D8-E925ABD2AB6F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Hydro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Wind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Solar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00D52CE-E28C-4C3B-A0AC-5F27EB054568}" type="presOf" srcId="{AD0856B8-9EE6-4415-9E24-7C196B249345}" destId="{EFC45E3A-63E7-4275-8B57-A0264C281C6F}" srcOrd="1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F9676680-4369-4AFD-9161-7DC4D6FF6670}" type="presOf" srcId="{D13BF0BE-4800-44AC-BE2E-A876FE50C94D}" destId="{6EC07AE9-D8B4-4E5D-A23A-AF6199F7503E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5582EB07-10D4-419C-BAB5-4D2CBE9E92CD}" type="presOf" srcId="{5D09C9B2-33E5-4223-A0DF-459B2A79EEA7}" destId="{79964039-CC68-4A34-A813-BE4083D1C709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FA7D2249-260F-4A91-AEBC-371F9F642A46}" type="presOf" srcId="{5D09C9B2-33E5-4223-A0DF-459B2A79EEA7}" destId="{F23F2628-E26A-4F1A-8C1F-272E6BBE4FC8}" srcOrd="0" destOrd="0" presId="urn:microsoft.com/office/officeart/2005/8/layout/venn1"/>
    <dgm:cxn modelId="{BAB9B047-0B18-455C-82AC-75B829A2F7ED}" type="presOf" srcId="{3FBEB87D-F1E4-405C-97F6-AFFD9E232D8C}" destId="{9229B1D2-4D15-4E51-A5EF-7506456440E7}" srcOrd="1" destOrd="0" presId="urn:microsoft.com/office/officeart/2005/8/layout/venn1"/>
    <dgm:cxn modelId="{319E8299-06D3-47A2-A609-FA28FF6286C2}" type="presOf" srcId="{3FBEB87D-F1E4-405C-97F6-AFFD9E232D8C}" destId="{AEC796D1-9DE2-40D0-8974-DBB38B3C89EC}" srcOrd="0" destOrd="0" presId="urn:microsoft.com/office/officeart/2005/8/layout/venn1"/>
    <dgm:cxn modelId="{96EFAA8B-6A2F-41FA-8BD5-E298A1D06888}" type="presOf" srcId="{AD0856B8-9EE6-4415-9E24-7C196B249345}" destId="{CE016141-F725-48FA-9A77-33635BBF4830}" srcOrd="0" destOrd="0" presId="urn:microsoft.com/office/officeart/2005/8/layout/venn1"/>
    <dgm:cxn modelId="{8FC7DD83-E989-4A92-83E7-0E9A970ED204}" type="presParOf" srcId="{6EC07AE9-D8B4-4E5D-A23A-AF6199F7503E}" destId="{AEC796D1-9DE2-40D0-8974-DBB38B3C89EC}" srcOrd="0" destOrd="0" presId="urn:microsoft.com/office/officeart/2005/8/layout/venn1"/>
    <dgm:cxn modelId="{CDA184FC-DAB8-4937-8AA9-0A965EEDB02F}" type="presParOf" srcId="{6EC07AE9-D8B4-4E5D-A23A-AF6199F7503E}" destId="{9229B1D2-4D15-4E51-A5EF-7506456440E7}" srcOrd="1" destOrd="0" presId="urn:microsoft.com/office/officeart/2005/8/layout/venn1"/>
    <dgm:cxn modelId="{7113FBEF-4010-4ED9-90AD-408FD3CD7DA1}" type="presParOf" srcId="{6EC07AE9-D8B4-4E5D-A23A-AF6199F7503E}" destId="{CE016141-F725-48FA-9A77-33635BBF4830}" srcOrd="2" destOrd="0" presId="urn:microsoft.com/office/officeart/2005/8/layout/venn1"/>
    <dgm:cxn modelId="{CA8F610F-6E49-45ED-98DE-093DC8819CBB}" type="presParOf" srcId="{6EC07AE9-D8B4-4E5D-A23A-AF6199F7503E}" destId="{EFC45E3A-63E7-4275-8B57-A0264C281C6F}" srcOrd="3" destOrd="0" presId="urn:microsoft.com/office/officeart/2005/8/layout/venn1"/>
    <dgm:cxn modelId="{DA9E7B9E-EC54-45BB-B63C-5F1C36FB60B0}" type="presParOf" srcId="{6EC07AE9-D8B4-4E5D-A23A-AF6199F7503E}" destId="{F23F2628-E26A-4F1A-8C1F-272E6BBE4FC8}" srcOrd="4" destOrd="0" presId="urn:microsoft.com/office/officeart/2005/8/layout/venn1"/>
    <dgm:cxn modelId="{78307E4A-B887-4128-ADF9-A2219909133E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Ionic transport depots</a:t>
          </a:r>
          <a:endParaRPr lang="en-AU" sz="2500" kern="1200" dirty="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Thermal management systems</a:t>
          </a:r>
          <a:endParaRPr lang="en-AU" sz="2500" kern="1200" dirty="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Hydro</a:t>
          </a:r>
          <a:endParaRPr lang="en-AU" sz="4400" b="1" kern="1200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Wind</a:t>
          </a:r>
          <a:endParaRPr lang="en-AU" sz="4400" b="1" kern="1200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Solar</a:t>
          </a:r>
          <a:endParaRPr lang="en-AU" sz="4400" b="1" kern="1200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4/11/2010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5926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71600" y="-603448"/>
            <a:ext cx="2232248" cy="449063"/>
          </a:xfrm>
        </p:spPr>
        <p:txBody>
          <a:bodyPr/>
          <a:lstStyle/>
          <a:p>
            <a:pPr algn="l"/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25 0.00463 -0.00382 0.01019 -0.00694 0.01366 C -0.00972 0.01667 -0.01302 0.01922 -0.01545 0.02292 C -0.02274 0.0338 -0.02361 0.03982 -0.03281 0.04815 C -0.03941 0.06111 -0.05156 0.0676 -0.05868 0.08033 C -0.06771 0.09653 -0.07378 0.11505 -0.08281 0.13102 C -0.08594 0.14375 -0.0908 0.15579 -0.09479 0.16783 C -0.10035 0.18403 -0.10295 0.20093 -0.11041 0.21597 C -0.11285 0.22639 -0.11736 0.23565 -0.12066 0.24584 C -0.12778 0.2676 -0.13489 0.28889 -0.14305 0.31019 C -0.14479 0.32176 -0.1467 0.33148 -0.15 0.34236 C -0.15139 0.35139 -0.15312 0.36435 -0.15521 0.37246 C -0.15642 0.37709 -0.15746 0.38148 -0.15868 0.38611 C -0.1592 0.38843 -0.16041 0.39306 -0.16041 0.39306 C -0.16337 0.44792 -0.16719 0.52917 -0.14132 0.57917 C -0.13889 0.5926 -0.13264 0.60209 -0.1276 0.61366 C -0.12118 0.62847 -0.11423 0.64306 -0.10347 0.65278 C -0.08906 0.68148 -0.06701 0.69885 -0.04479 0.71482 C -0.03333 0.72292 -0.04705 0.7169 -0.02934 0.72639 C -0.00903 0.73727 -0.0335 0.72153 -0.01719 0.73102 C -0.00382 0.73889 0.01945 0.74954 0.03455 0.75162 C 0.04948 0.75371 0.06441 0.75417 0.07934 0.75625 C 0.08108 0.75602 0.11528 0.75394 0.1224 0.75162 C 0.13056 0.74908 0.13854 0.74144 0.14653 0.73797 C 0.15799 0.72269 0.16632 0.7044 0.17587 0.68727 C 0.1809 0.66713 0.2007 0.6544 0.21545 0.65047 C 0.2224 0.64422 0.23004 0.63797 0.23802 0.63449 C 0.2415 0.63148 0.24479 0.62824 0.24827 0.62523 C 0.25122 0.62246 0.26129 0.61991 0.26545 0.61829 C 0.27361 0.61505 0.27604 0.61412 0.28281 0.60903 C 0.2875 0.60556 0.29236 0.60394 0.29479 0.59769 " pathEditMode="relative" ptsTypes="ffffffffffffffffffffffffffffffA">
                                      <p:cBhvr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96934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C796D1-9DE2-40D0-8974-DBB38B3C89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AEC796D1-9DE2-40D0-8974-DBB38B3C89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16141-F725-48FA-9A77-33635BBF48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CE016141-F725-48FA-9A77-33635BBF48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3F2628-E26A-4F1A-8C1F-272E6BBE4F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F23F2628-E26A-4F1A-8C1F-272E6BBE4F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3699933" cy="2229604"/>
          </a:xfrm>
        </p:spPr>
        <p:txBody>
          <a:bodyPr>
            <a:normAutofit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72067" y="4365104"/>
            <a:ext cx="370416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mph" presetSubtype="0" repeatCount="indefinite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2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675467"/>
            <a:ext cx="3699933" cy="345069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6FFB0F8-6FD6-440D-95A9-8596807F8A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96FFB0F8-6FD6-440D-95A9-8596807F8A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C3C0484-A42F-46F1-8D78-24F4CA385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DC3C0484-A42F-46F1-8D78-24F4CA385E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D173E7-BF40-4132-8DDC-A8FDB55DCB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graphicEl>
                                              <a:dgm id="{82D173E7-BF40-4132-8DDC-A8FDB55DCB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8CF1D98-C5AB-4F42-9CF6-8D84CC304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dgm id="{A8CF1D98-C5AB-4F42-9CF6-8D84CC304E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D05C09F-A4F3-40A6-A459-F9F92FC5B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dgm id="{9D05C09F-A4F3-40A6-A459-F9F92FC5BA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4768C0-DA00-4A41-B9EF-35C51387B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AB4768C0-DA00-4A41-B9EF-35C51387B5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AtOnce" rev="1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7957398-279C-4B76-B511-00F386F452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87957398-279C-4B76-B511-00F386F452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7B45111-EF60-47A0-AA97-BE85E0A8E1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67B45111-EF60-47A0-AA97-BE85E0A8E1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8950F2D-2A9C-442C-93D9-8C572889D4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C8950F2D-2A9C-442C-93D9-8C572889D4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8B50FB4-6BD7-4266-B37D-8E5BA5FA95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dgm id="{28B50FB4-6BD7-4266-B37D-8E5BA5FA95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F75BD74-D5D6-4FE9-BA82-A2D13781D6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FF75BD74-D5D6-4FE9-BA82-A2D13781D6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F323AD8-6997-47A6-9586-097EDC573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9F323AD8-6997-47A6-9586-097EDC5735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DD860D4-51A8-4849-BF35-4C6EAFCC4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dgm id="{9DD860D4-51A8-4849-BF35-4C6EAFCC4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8C446AD-FC11-4BEC-B842-BE1003F9B4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dgm id="{98C446AD-FC11-4BEC-B842-BE1003F9B4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058AA63-8CAC-481B-9238-27052D6F4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7058AA63-8CAC-481B-9238-27052D6F47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063FED8-0DC3-4F64-A5F4-8C8912A223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graphicEl>
                                              <a:dgm id="{7063FED8-0DC3-4F64-A5F4-8C8912A223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EE9C4BC-70D7-4E36-9D13-0BFFB76FE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7EE9C4BC-70D7-4E36-9D13-0BFFB76FE9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892C042-C954-44BD-B1C4-F47197DF8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graphicEl>
                                              <a:dgm id="{A892C042-C954-44BD-B1C4-F47197DF84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3F8623-AA7E-4D6B-B21C-C12557F267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graphicEl>
                                              <a:dgm id="{C63F8623-AA7E-4D6B-B21C-C12557F267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6335A0-2C41-41B3-93A9-93AAC324C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graphicEl>
                                              <a:dgm id="{5B6335A0-2C41-41B3-93A9-93AAC324C5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7614FCF-C6CE-4DA8-88B6-92B7D8860D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graphicEl>
                                              <a:dgm id="{C7614FCF-C6CE-4DA8-88B6-92B7D8860D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AtOnc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</TotalTime>
  <Words>154</Words>
  <Application>Microsoft Office PowerPoint</Application>
  <PresentationFormat>On-screen Show (4:3)</PresentationFormat>
  <Paragraphs>58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91</cp:revision>
  <dcterms:created xsi:type="dcterms:W3CDTF">2010-09-15T02:43:03Z</dcterms:created>
  <dcterms:modified xsi:type="dcterms:W3CDTF">2010-11-04T04:27:53Z</dcterms:modified>
</cp:coreProperties>
</file>