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 varScale="1">
        <p:scale>
          <a:sx n="80" d="100"/>
          <a:sy n="80" d="100"/>
        </p:scale>
        <p:origin x="85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DFE0B09-AAE4-45CC-897E-712233D9BFE8}" type="pres">
      <dgm:prSet presAssocID="{B9C0E78F-1914-463E-A522-236444465DA7}" presName="hierRoot1" presStyleCnt="0">
        <dgm:presLayoutVars>
          <dgm:hierBranch val="init"/>
        </dgm:presLayoutVars>
      </dgm:prSet>
      <dgm:spPr/>
    </dgm:pt>
    <dgm:pt modelId="{41B9D316-D6EC-4BA3-96E6-E488142C685D}" type="pres">
      <dgm:prSet presAssocID="{B9C0E78F-1914-463E-A522-236444465DA7}" presName="rootComposite1" presStyleCnt="0"/>
      <dgm:spPr/>
    </dgm:pt>
    <dgm:pt modelId="{05A34A40-92C7-4EA1-A429-0022D902310E}" type="pres">
      <dgm:prSet presAssocID="{B9C0E78F-1914-463E-A522-236444465DA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AA8DE5-39A9-403B-B367-6B95BE37DC4A}" type="pres">
      <dgm:prSet presAssocID="{B9C0E78F-1914-463E-A522-236444465DA7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B01995D-F1E1-47BC-BEDE-8E837CF900FE}" type="pres">
      <dgm:prSet presAssocID="{B9C0E78F-1914-463E-A522-236444465DA7}" presName="hierChild2" presStyleCnt="0"/>
      <dgm:spPr/>
    </dgm:pt>
    <dgm:pt modelId="{C7BE9737-982C-462B-94E6-A2BCF39C6CBE}" type="pres">
      <dgm:prSet presAssocID="{9F3EA4EA-CE28-47D9-B27D-03AD4699FD27}" presName="Name37" presStyleLbl="parChTrans1D2" presStyleIdx="0" presStyleCnt="5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2" presStyleIdx="0" presStyleCnt="4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4836149B-3958-4493-B830-634463EB044A}" type="pres">
      <dgm:prSet presAssocID="{92FABF0C-F016-4B62-A1C3-5170A747F23E}" presName="Name37" presStyleLbl="parChTrans1D2" presStyleIdx="1" presStyleCnt="5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2" presStyleIdx="1" presStyleCnt="4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7CA41CD4-F447-412D-8F4A-2CFDDE196081}" type="pres">
      <dgm:prSet presAssocID="{0EB6EB9D-39CE-4C1A-995E-3AE6D16AF403}" presName="Name37" presStyleLbl="parChTrans1D3" presStyleIdx="0" presStyleCnt="2"/>
      <dgm:spPr/>
    </dgm:pt>
    <dgm:pt modelId="{46316381-4031-459E-ABB1-E7D7A20705BA}" type="pres">
      <dgm:prSet presAssocID="{91D10C17-072E-4CB2-9E99-DE0B5C7B2A4C}" presName="hierRoot2" presStyleCnt="0">
        <dgm:presLayoutVars>
          <dgm:hierBranch val="init"/>
        </dgm:presLayoutVars>
      </dgm:prSet>
      <dgm:spPr/>
    </dgm:pt>
    <dgm:pt modelId="{58456E35-EB4F-4A33-A3A8-D87A7D27D5F6}" type="pres">
      <dgm:prSet presAssocID="{91D10C17-072E-4CB2-9E99-DE0B5C7B2A4C}" presName="rootComposite" presStyleCnt="0"/>
      <dgm:spPr/>
    </dgm:pt>
    <dgm:pt modelId="{7138D9FB-5EF6-4B80-A6F8-6BF3914BB1B7}" type="pres">
      <dgm:prSet presAssocID="{91D10C17-072E-4CB2-9E99-DE0B5C7B2A4C}" presName="rootText" presStyleLbl="node3" presStyleIdx="0" presStyleCnt="2">
        <dgm:presLayoutVars>
          <dgm:chPref val="3"/>
        </dgm:presLayoutVars>
      </dgm:prSet>
      <dgm:spPr/>
    </dgm:pt>
    <dgm:pt modelId="{002897FF-FA78-43A1-8CC3-3372D963B5FB}" type="pres">
      <dgm:prSet presAssocID="{91D10C17-072E-4CB2-9E99-DE0B5C7B2A4C}" presName="rootConnector" presStyleLbl="node3" presStyleIdx="0" presStyleCnt="2"/>
      <dgm:spPr/>
    </dgm:pt>
    <dgm:pt modelId="{7CB4C518-8199-4EE2-8EA5-83757F2C677D}" type="pres">
      <dgm:prSet presAssocID="{91D10C17-072E-4CB2-9E99-DE0B5C7B2A4C}" presName="hierChild4" presStyleCnt="0"/>
      <dgm:spPr/>
    </dgm:pt>
    <dgm:pt modelId="{8F860210-A584-4B91-A943-726374B6574E}" type="pres">
      <dgm:prSet presAssocID="{91D10C17-072E-4CB2-9E99-DE0B5C7B2A4C}" presName="hierChild5" presStyleCnt="0"/>
      <dgm:spPr/>
    </dgm:pt>
    <dgm:pt modelId="{0534592F-A489-48F7-8B4E-F958E759FEB9}" type="pres">
      <dgm:prSet presAssocID="{9EF773A1-5EFA-4934-952B-4993CB08FCFD}" presName="Name37" presStyleLbl="parChTrans1D3" presStyleIdx="1" presStyleCnt="2"/>
      <dgm:spPr/>
    </dgm:pt>
    <dgm:pt modelId="{87E2EF62-6E3E-4541-A8CB-C1C4539E487B}" type="pres">
      <dgm:prSet presAssocID="{31ABA660-522B-4C76-ABC3-96E1DAA2FC8F}" presName="hierRoot2" presStyleCnt="0">
        <dgm:presLayoutVars>
          <dgm:hierBranch val="init"/>
        </dgm:presLayoutVars>
      </dgm:prSet>
      <dgm:spPr/>
    </dgm:pt>
    <dgm:pt modelId="{A7A216FD-5033-4D4C-9BD7-B229F7F5CF74}" type="pres">
      <dgm:prSet presAssocID="{31ABA660-522B-4C76-ABC3-96E1DAA2FC8F}" presName="rootComposite" presStyleCnt="0"/>
      <dgm:spPr/>
    </dgm:pt>
    <dgm:pt modelId="{245AA36F-177A-4858-8CE9-9F6B4026A2E3}" type="pres">
      <dgm:prSet presAssocID="{31ABA660-522B-4C76-ABC3-96E1DAA2FC8F}" presName="rootText" presStyleLbl="node3" presStyleIdx="1" presStyleCnt="2">
        <dgm:presLayoutVars>
          <dgm:chPref val="3"/>
        </dgm:presLayoutVars>
      </dgm:prSet>
      <dgm:spPr/>
    </dgm:pt>
    <dgm:pt modelId="{4A5689BD-7C62-4B57-A10E-68E4BFA0ACCD}" type="pres">
      <dgm:prSet presAssocID="{31ABA660-522B-4C76-ABC3-96E1DAA2FC8F}" presName="rootConnector" presStyleLbl="node3" presStyleIdx="1" presStyleCnt="2"/>
      <dgm:spPr/>
    </dgm:pt>
    <dgm:pt modelId="{9B4AE2EE-A438-4B6C-92AC-DC349CCAFE9D}" type="pres">
      <dgm:prSet presAssocID="{31ABA660-522B-4C76-ABC3-96E1DAA2FC8F}" presName="hierChild4" presStyleCnt="0"/>
      <dgm:spPr/>
    </dgm:pt>
    <dgm:pt modelId="{C04ED1E1-B0B2-4579-9F8F-ECF3BC2F32F8}" type="pres">
      <dgm:prSet presAssocID="{31ABA660-522B-4C76-ABC3-96E1DAA2FC8F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2" presStyleIdx="2" presStyleCnt="5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2" presStyleIdx="2" presStyleCnt="4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69C0DD31-5C62-44BF-BBD6-FFA799970719}" type="pres">
      <dgm:prSet presAssocID="{FD13BCD7-7C51-43C1-A34B-BCEA7F6E9051}" presName="Name37" presStyleLbl="parChTrans1D2" presStyleIdx="3" presStyleCnt="5"/>
      <dgm:spPr/>
    </dgm:pt>
    <dgm:pt modelId="{762AA3BD-5986-4D47-96D5-7FB696439197}" type="pres">
      <dgm:prSet presAssocID="{603784D2-94C2-4C08-A3DB-02118A1F1BD5}" presName="hierRoot2" presStyleCnt="0">
        <dgm:presLayoutVars>
          <dgm:hierBranch val="init"/>
        </dgm:presLayoutVars>
      </dgm:prSet>
      <dgm:spPr/>
    </dgm:pt>
    <dgm:pt modelId="{B7962D81-D4F8-4401-8E6F-7667D22C6AF6}" type="pres">
      <dgm:prSet presAssocID="{603784D2-94C2-4C08-A3DB-02118A1F1BD5}" presName="rootComposite" presStyleCnt="0"/>
      <dgm:spPr/>
    </dgm:pt>
    <dgm:pt modelId="{6D8A9312-8067-46A2-9160-F2CFAD6F16A7}" type="pres">
      <dgm:prSet presAssocID="{603784D2-94C2-4C08-A3DB-02118A1F1BD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C92FF9-F7DB-4F0C-92D6-ED95FC33EE0B}" type="pres">
      <dgm:prSet presAssocID="{603784D2-94C2-4C08-A3DB-02118A1F1BD5}" presName="rootConnector" presStyleLbl="node2" presStyleIdx="3" presStyleCnt="4"/>
      <dgm:spPr/>
    </dgm:pt>
    <dgm:pt modelId="{FC348D20-09CC-47A2-AFE4-56C18AC97D54}" type="pres">
      <dgm:prSet presAssocID="{603784D2-94C2-4C08-A3DB-02118A1F1BD5}" presName="hierChild4" presStyleCnt="0"/>
      <dgm:spPr/>
    </dgm:pt>
    <dgm:pt modelId="{EC9E09BF-1195-49EB-87CA-B7C1C344D5A9}" type="pres">
      <dgm:prSet presAssocID="{603784D2-94C2-4C08-A3DB-02118A1F1BD5}" presName="hierChild5" presStyleCnt="0"/>
      <dgm:spPr/>
    </dgm:pt>
    <dgm:pt modelId="{3C66E714-8D6A-4BC1-9AF4-7EF8755E95B0}" type="pres">
      <dgm:prSet presAssocID="{B9C0E78F-1914-463E-A522-236444465DA7}" presName="hierChild3" presStyleCnt="0"/>
      <dgm:spPr/>
    </dgm:pt>
    <dgm:pt modelId="{32AE7746-7B97-4FC7-8669-A6D50A49A34C}" type="pres">
      <dgm:prSet presAssocID="{476398F4-48CA-4B12-B965-C653E2BC8068}" presName="Name111" presStyleLbl="parChTrans1D2" presStyleIdx="4" presStyleCnt="5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1" presStyleIdx="0" presStyleCnt="1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</dgm:ptLst>
  <dgm:cxnLst>
    <dgm:cxn modelId="{1B8CC6E9-9671-4741-A1D0-B182222C3C3C}" type="presOf" srcId="{603784D2-94C2-4C08-A3DB-02118A1F1BD5}" destId="{6D8A9312-8067-46A2-9160-F2CFAD6F16A7}" srcOrd="0" destOrd="0" presId="urn:microsoft.com/office/officeart/2005/8/layout/orgChart1"/>
    <dgm:cxn modelId="{A61D0BFD-AAA3-4A5E-AF59-7BC09B47FCFB}" type="presOf" srcId="{31ABA660-522B-4C76-ABC3-96E1DAA2FC8F}" destId="{245AA36F-177A-4858-8CE9-9F6B4026A2E3}" srcOrd="0" destOrd="0" presId="urn:microsoft.com/office/officeart/2005/8/layout/orgChart1"/>
    <dgm:cxn modelId="{59F383D0-1219-49A9-A46C-E6D941704256}" type="presOf" srcId="{69CAF409-E0A4-4012-BBE4-21B34A18206E}" destId="{4AB9C40F-22A2-4F32-90A8-70063F65C241}" srcOrd="1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E0CABF5A-C22F-4B87-A988-1EA2B34757B2}" type="presOf" srcId="{98182752-62B0-4561-8781-147AFDC45536}" destId="{AF73ACCD-C3C2-4FD9-8C5D-3DD8FD728039}" srcOrd="1" destOrd="0" presId="urn:microsoft.com/office/officeart/2005/8/layout/orgChart1"/>
    <dgm:cxn modelId="{5E0787E1-4F15-4038-8F6C-C57702D054E9}" type="presOf" srcId="{6700062C-C32D-4408-BF7D-0C813B804700}" destId="{D6235294-B0ED-4EB5-A3D5-D41C65A8D448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629AFC7F-7DB9-45DD-93DB-537EEC7401CF}" type="presOf" srcId="{D61E94F1-0123-4400-A234-7898A7F25EE0}" destId="{9E44EAE3-5896-4917-8FD5-483D57CF35EB}" srcOrd="0" destOrd="0" presId="urn:microsoft.com/office/officeart/2005/8/layout/orgChart1"/>
    <dgm:cxn modelId="{A83316BE-D124-4CFA-A8CB-40060520D51C}" srcId="{B9C0E78F-1914-463E-A522-236444465DA7}" destId="{7F8A6698-8665-49B3-AE46-1A1454D2022E}" srcOrd="1" destOrd="0" parTransId="{9F3EA4EA-CE28-47D9-B27D-03AD4699FD27}" sibTransId="{4161E828-2052-4412-8B4A-1C5665BEDC30}"/>
    <dgm:cxn modelId="{9A74AD4B-938F-4BD8-9D11-92497839BB82}" type="presOf" srcId="{9F3EA4EA-CE28-47D9-B27D-03AD4699FD27}" destId="{C7BE9737-982C-462B-94E6-A2BCF39C6CBE}" srcOrd="0" destOrd="0" presId="urn:microsoft.com/office/officeart/2005/8/layout/orgChart1"/>
    <dgm:cxn modelId="{638C0830-EC18-4A9C-AF42-8E6529342B5C}" type="presOf" srcId="{6700062C-C32D-4408-BF7D-0C813B804700}" destId="{3AC19EAA-66F9-416D-8142-843DDF8012F4}" srcOrd="1" destOrd="0" presId="urn:microsoft.com/office/officeart/2005/8/layout/orgChart1"/>
    <dgm:cxn modelId="{113F72D5-2BB5-411C-A737-E6569CD9D0EE}" type="presOf" srcId="{69CAF409-E0A4-4012-BBE4-21B34A18206E}" destId="{E0A3AD1B-64D4-4246-9CD6-AE8CC2138145}" srcOrd="0" destOrd="0" presId="urn:microsoft.com/office/officeart/2005/8/layout/orgChart1"/>
    <dgm:cxn modelId="{F02956D3-0C37-4DA1-AD8F-921F8A694960}" type="presOf" srcId="{FD13BCD7-7C51-43C1-A34B-BCEA7F6E9051}" destId="{69C0DD31-5C62-44BF-BBD6-FFA799970719}" srcOrd="0" destOrd="0" presId="urn:microsoft.com/office/officeart/2005/8/layout/orgChart1"/>
    <dgm:cxn modelId="{05F1BB56-E7ED-476F-A6E8-8906FAE694D2}" type="presOf" srcId="{7F8A6698-8665-49B3-AE46-1A1454D2022E}" destId="{6C6F15B1-5D8F-4A58-938D-577C3B3CCA05}" srcOrd="1" destOrd="0" presId="urn:microsoft.com/office/officeart/2005/8/layout/orgChart1"/>
    <dgm:cxn modelId="{473EDD21-A2AF-422F-87D3-6C6C39144574}" type="presOf" srcId="{92FABF0C-F016-4B62-A1C3-5170A747F23E}" destId="{4836149B-3958-4493-B830-634463EB044A}" srcOrd="0" destOrd="0" presId="urn:microsoft.com/office/officeart/2005/8/layout/orgChart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FB3E6C50-7F58-4A77-BB38-1B5436C08771}" type="presOf" srcId="{7F8A6698-8665-49B3-AE46-1A1454D2022E}" destId="{0CBA79BC-EB95-4413-9904-61CA29AC114D}" srcOrd="0" destOrd="0" presId="urn:microsoft.com/office/officeart/2005/8/layout/orgChart1"/>
    <dgm:cxn modelId="{37184CFE-EED8-4040-9DFE-F6B490DC4A41}" type="presOf" srcId="{B9C0E78F-1914-463E-A522-236444465DA7}" destId="{50AA8DE5-39A9-403B-B367-6B95BE37DC4A}" srcOrd="1" destOrd="0" presId="urn:microsoft.com/office/officeart/2005/8/layout/orgChart1"/>
    <dgm:cxn modelId="{7472EA3A-AE20-404E-B983-1501CE87C9A1}" type="presOf" srcId="{9EF773A1-5EFA-4934-952B-4993CB08FCFD}" destId="{0534592F-A489-48F7-8B4E-F958E759FEB9}" srcOrd="0" destOrd="0" presId="urn:microsoft.com/office/officeart/2005/8/layout/orgChart1"/>
    <dgm:cxn modelId="{67D0DB77-971D-4136-8E53-FF48623FDB35}" type="presOf" srcId="{B9C0E78F-1914-463E-A522-236444465DA7}" destId="{05A34A40-92C7-4EA1-A429-0022D902310E}" srcOrd="0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65622CF7-FACA-4449-B1D2-228379B9C6E1}" type="presOf" srcId="{603784D2-94C2-4C08-A3DB-02118A1F1BD5}" destId="{56C92FF9-F7DB-4F0C-92D6-ED95FC33EE0B}" srcOrd="1" destOrd="0" presId="urn:microsoft.com/office/officeart/2005/8/layout/orgChart1"/>
    <dgm:cxn modelId="{195DCDC0-197F-46AF-A555-554E6EAA9AC0}" type="presOf" srcId="{31ABA660-522B-4C76-ABC3-96E1DAA2FC8F}" destId="{4A5689BD-7C62-4B57-A10E-68E4BFA0ACCD}" srcOrd="1" destOrd="0" presId="urn:microsoft.com/office/officeart/2005/8/layout/orgChart1"/>
    <dgm:cxn modelId="{AF59BCBC-A7EF-44E4-BE51-3028475AD2DE}" type="presOf" srcId="{476398F4-48CA-4B12-B965-C653E2BC8068}" destId="{32AE7746-7B97-4FC7-8669-A6D50A49A34C}" srcOrd="0" destOrd="0" presId="urn:microsoft.com/office/officeart/2005/8/layout/orgChart1"/>
    <dgm:cxn modelId="{38FF6BC5-B1F7-4B52-AC9A-D35FD4CDCC5C}" srcId="{B9C0E78F-1914-463E-A522-236444465DA7}" destId="{603784D2-94C2-4C08-A3DB-02118A1F1BD5}" srcOrd="4" destOrd="0" parTransId="{FD13BCD7-7C51-43C1-A34B-BCEA7F6E9051}" sibTransId="{78DBBB2C-5AAB-4D69-82ED-2D1B3E12BD83}"/>
    <dgm:cxn modelId="{EAC698B6-5AF9-4429-BEA1-C9799C409E27}" type="presOf" srcId="{91D10C17-072E-4CB2-9E99-DE0B5C7B2A4C}" destId="{002897FF-FA78-43A1-8CC3-3372D963B5FB}" srcOrd="1" destOrd="0" presId="urn:microsoft.com/office/officeart/2005/8/layout/orgChart1"/>
    <dgm:cxn modelId="{0229819C-C5CC-45B7-BF8C-7065CA5B3D41}" type="presOf" srcId="{91D10C17-072E-4CB2-9E99-DE0B5C7B2A4C}" destId="{7138D9FB-5EF6-4B80-A6F8-6BF3914BB1B7}" srcOrd="0" destOrd="0" presId="urn:microsoft.com/office/officeart/2005/8/layout/orgChart1"/>
    <dgm:cxn modelId="{EB082129-A67C-4719-A971-1FDBE41578DE}" type="presOf" srcId="{0EB6EB9D-39CE-4C1A-995E-3AE6D16AF403}" destId="{7CA41CD4-F447-412D-8F4A-2CFDDE196081}" srcOrd="0" destOrd="0" presId="urn:microsoft.com/office/officeart/2005/8/layout/orgChart1"/>
    <dgm:cxn modelId="{51B0394B-663C-450B-8F71-BBC9DFA520C5}" srcId="{A85E6AD3-5C29-49C3-9F62-C95CF9A03CD9}" destId="{B9C0E78F-1914-463E-A522-236444465DA7}" srcOrd="0" destOrd="0" parTransId="{F3664904-12F8-48C7-A573-7698A4372007}" sibTransId="{248F7F54-F2ED-4FE1-B37D-9154FC9B4910}"/>
    <dgm:cxn modelId="{779608D3-962D-4234-B248-7659767E3B9E}" type="presOf" srcId="{98182752-62B0-4561-8781-147AFDC45536}" destId="{CF5BA717-A976-424F-974A-5F7D0FF6A212}" srcOrd="0" destOrd="0" presId="urn:microsoft.com/office/officeart/2005/8/layout/orgChart1"/>
    <dgm:cxn modelId="{E1C741FD-8DE8-43B7-8FF5-8484500D60AE}" type="presParOf" srcId="{FDEF2CB4-BE06-4E14-BF44-6019B96FDCCB}" destId="{1DFE0B09-AAE4-45CC-897E-712233D9BFE8}" srcOrd="0" destOrd="0" presId="urn:microsoft.com/office/officeart/2005/8/layout/orgChart1"/>
    <dgm:cxn modelId="{47B61CEB-F3AE-4030-BAE8-48A4AC30B226}" type="presParOf" srcId="{1DFE0B09-AAE4-45CC-897E-712233D9BFE8}" destId="{41B9D316-D6EC-4BA3-96E6-E488142C685D}" srcOrd="0" destOrd="0" presId="urn:microsoft.com/office/officeart/2005/8/layout/orgChart1"/>
    <dgm:cxn modelId="{3A77E775-75B8-42E7-9E4E-15F405173D45}" type="presParOf" srcId="{41B9D316-D6EC-4BA3-96E6-E488142C685D}" destId="{05A34A40-92C7-4EA1-A429-0022D902310E}" srcOrd="0" destOrd="0" presId="urn:microsoft.com/office/officeart/2005/8/layout/orgChart1"/>
    <dgm:cxn modelId="{CCAB213D-1E51-4B7C-9A99-2AA2C3E9A489}" type="presParOf" srcId="{41B9D316-D6EC-4BA3-96E6-E488142C685D}" destId="{50AA8DE5-39A9-403B-B367-6B95BE37DC4A}" srcOrd="1" destOrd="0" presId="urn:microsoft.com/office/officeart/2005/8/layout/orgChart1"/>
    <dgm:cxn modelId="{8CCBD48C-E3A7-4AFB-8422-3B65377BCAF3}" type="presParOf" srcId="{1DFE0B09-AAE4-45CC-897E-712233D9BFE8}" destId="{0B01995D-F1E1-47BC-BEDE-8E837CF900FE}" srcOrd="1" destOrd="0" presId="urn:microsoft.com/office/officeart/2005/8/layout/orgChart1"/>
    <dgm:cxn modelId="{320BB021-8040-4791-A567-6022C0119C98}" type="presParOf" srcId="{0B01995D-F1E1-47BC-BEDE-8E837CF900FE}" destId="{C7BE9737-982C-462B-94E6-A2BCF39C6CBE}" srcOrd="0" destOrd="0" presId="urn:microsoft.com/office/officeart/2005/8/layout/orgChart1"/>
    <dgm:cxn modelId="{7DE9ADD1-B522-44BF-BFB6-9B406C73065E}" type="presParOf" srcId="{0B01995D-F1E1-47BC-BEDE-8E837CF900FE}" destId="{2EED8BA2-48DA-40B7-9A8F-BE2FDC49A006}" srcOrd="1" destOrd="0" presId="urn:microsoft.com/office/officeart/2005/8/layout/orgChart1"/>
    <dgm:cxn modelId="{718672CA-2FD9-4E3B-A329-C34FEB25B014}" type="presParOf" srcId="{2EED8BA2-48DA-40B7-9A8F-BE2FDC49A006}" destId="{8566C5D6-4BEF-44D1-827A-5ADD3F9430FE}" srcOrd="0" destOrd="0" presId="urn:microsoft.com/office/officeart/2005/8/layout/orgChart1"/>
    <dgm:cxn modelId="{AD8BD461-0D21-40C4-9FCE-3F49F06ED4D5}" type="presParOf" srcId="{8566C5D6-4BEF-44D1-827A-5ADD3F9430FE}" destId="{0CBA79BC-EB95-4413-9904-61CA29AC114D}" srcOrd="0" destOrd="0" presId="urn:microsoft.com/office/officeart/2005/8/layout/orgChart1"/>
    <dgm:cxn modelId="{F302815C-1A38-46C2-9117-BD3DA6C424F0}" type="presParOf" srcId="{8566C5D6-4BEF-44D1-827A-5ADD3F9430FE}" destId="{6C6F15B1-5D8F-4A58-938D-577C3B3CCA05}" srcOrd="1" destOrd="0" presId="urn:microsoft.com/office/officeart/2005/8/layout/orgChart1"/>
    <dgm:cxn modelId="{21A8495A-CB0E-48C9-A0DD-E40C26D714B1}" type="presParOf" srcId="{2EED8BA2-48DA-40B7-9A8F-BE2FDC49A006}" destId="{755F4814-CE1E-49AD-8453-119C2EB58FE3}" srcOrd="1" destOrd="0" presId="urn:microsoft.com/office/officeart/2005/8/layout/orgChart1"/>
    <dgm:cxn modelId="{3CF6FE1F-C788-4CA1-BFA6-371F93D5FBBB}" type="presParOf" srcId="{2EED8BA2-48DA-40B7-9A8F-BE2FDC49A006}" destId="{60DED887-9C0B-4D19-8C82-B95BF59E10E7}" srcOrd="2" destOrd="0" presId="urn:microsoft.com/office/officeart/2005/8/layout/orgChart1"/>
    <dgm:cxn modelId="{297610FA-2565-4886-A250-35DA996C7D9E}" type="presParOf" srcId="{0B01995D-F1E1-47BC-BEDE-8E837CF900FE}" destId="{4836149B-3958-4493-B830-634463EB044A}" srcOrd="2" destOrd="0" presId="urn:microsoft.com/office/officeart/2005/8/layout/orgChart1"/>
    <dgm:cxn modelId="{613C2EFC-0215-4CF8-BAB6-5B1523C16058}" type="presParOf" srcId="{0B01995D-F1E1-47BC-BEDE-8E837CF900FE}" destId="{AF3FDDC9-5D1B-4AC5-A2FD-F19BFC38FB95}" srcOrd="3" destOrd="0" presId="urn:microsoft.com/office/officeart/2005/8/layout/orgChart1"/>
    <dgm:cxn modelId="{E723B494-F794-4985-B888-7243670BB1A3}" type="presParOf" srcId="{AF3FDDC9-5D1B-4AC5-A2FD-F19BFC38FB95}" destId="{81BCFB3C-1D4C-4BC2-BA8E-E14F4798275E}" srcOrd="0" destOrd="0" presId="urn:microsoft.com/office/officeart/2005/8/layout/orgChart1"/>
    <dgm:cxn modelId="{980335B1-6F86-42C6-9774-A03D057D39FF}" type="presParOf" srcId="{81BCFB3C-1D4C-4BC2-BA8E-E14F4798275E}" destId="{E0A3AD1B-64D4-4246-9CD6-AE8CC2138145}" srcOrd="0" destOrd="0" presId="urn:microsoft.com/office/officeart/2005/8/layout/orgChart1"/>
    <dgm:cxn modelId="{999C5E3C-5C3B-4A1A-B796-5837E857F495}" type="presParOf" srcId="{81BCFB3C-1D4C-4BC2-BA8E-E14F4798275E}" destId="{4AB9C40F-22A2-4F32-90A8-70063F65C241}" srcOrd="1" destOrd="0" presId="urn:microsoft.com/office/officeart/2005/8/layout/orgChart1"/>
    <dgm:cxn modelId="{BB4B56B6-EFB6-413D-B066-B88566C9EC03}" type="presParOf" srcId="{AF3FDDC9-5D1B-4AC5-A2FD-F19BFC38FB95}" destId="{D8637533-0640-4139-9407-E716ACC1D0E9}" srcOrd="1" destOrd="0" presId="urn:microsoft.com/office/officeart/2005/8/layout/orgChart1"/>
    <dgm:cxn modelId="{D3DF5E66-7A3A-46A1-BD10-CA0472CF8AEF}" type="presParOf" srcId="{D8637533-0640-4139-9407-E716ACC1D0E9}" destId="{7CA41CD4-F447-412D-8F4A-2CFDDE196081}" srcOrd="0" destOrd="0" presId="urn:microsoft.com/office/officeart/2005/8/layout/orgChart1"/>
    <dgm:cxn modelId="{DD42B657-DC95-4AE0-88E3-B373D23F4E22}" type="presParOf" srcId="{D8637533-0640-4139-9407-E716ACC1D0E9}" destId="{46316381-4031-459E-ABB1-E7D7A20705BA}" srcOrd="1" destOrd="0" presId="urn:microsoft.com/office/officeart/2005/8/layout/orgChart1"/>
    <dgm:cxn modelId="{16B9E170-13EB-4CC7-8C20-0E3BCD52EF26}" type="presParOf" srcId="{46316381-4031-459E-ABB1-E7D7A20705BA}" destId="{58456E35-EB4F-4A33-A3A8-D87A7D27D5F6}" srcOrd="0" destOrd="0" presId="urn:microsoft.com/office/officeart/2005/8/layout/orgChart1"/>
    <dgm:cxn modelId="{0CB2AA46-BA56-4557-97C5-C6FE57EE185B}" type="presParOf" srcId="{58456E35-EB4F-4A33-A3A8-D87A7D27D5F6}" destId="{7138D9FB-5EF6-4B80-A6F8-6BF3914BB1B7}" srcOrd="0" destOrd="0" presId="urn:microsoft.com/office/officeart/2005/8/layout/orgChart1"/>
    <dgm:cxn modelId="{8E859D5B-E7CC-446B-A970-22C50DF013D6}" type="presParOf" srcId="{58456E35-EB4F-4A33-A3A8-D87A7D27D5F6}" destId="{002897FF-FA78-43A1-8CC3-3372D963B5FB}" srcOrd="1" destOrd="0" presId="urn:microsoft.com/office/officeart/2005/8/layout/orgChart1"/>
    <dgm:cxn modelId="{CFF99234-124D-4295-9453-3DAAECD5D83B}" type="presParOf" srcId="{46316381-4031-459E-ABB1-E7D7A20705BA}" destId="{7CB4C518-8199-4EE2-8EA5-83757F2C677D}" srcOrd="1" destOrd="0" presId="urn:microsoft.com/office/officeart/2005/8/layout/orgChart1"/>
    <dgm:cxn modelId="{6586DCD4-E08A-46FB-923D-596B07ACDB0D}" type="presParOf" srcId="{46316381-4031-459E-ABB1-E7D7A20705BA}" destId="{8F860210-A584-4B91-A943-726374B6574E}" srcOrd="2" destOrd="0" presId="urn:microsoft.com/office/officeart/2005/8/layout/orgChart1"/>
    <dgm:cxn modelId="{85234B13-0C90-4662-8AC6-732712F39D08}" type="presParOf" srcId="{D8637533-0640-4139-9407-E716ACC1D0E9}" destId="{0534592F-A489-48F7-8B4E-F958E759FEB9}" srcOrd="2" destOrd="0" presId="urn:microsoft.com/office/officeart/2005/8/layout/orgChart1"/>
    <dgm:cxn modelId="{68904D1C-8C59-4181-87A5-8548A1B574C3}" type="presParOf" srcId="{D8637533-0640-4139-9407-E716ACC1D0E9}" destId="{87E2EF62-6E3E-4541-A8CB-C1C4539E487B}" srcOrd="3" destOrd="0" presId="urn:microsoft.com/office/officeart/2005/8/layout/orgChart1"/>
    <dgm:cxn modelId="{DE3CFD52-3D3F-43C1-A9E9-15CDC0F448C6}" type="presParOf" srcId="{87E2EF62-6E3E-4541-A8CB-C1C4539E487B}" destId="{A7A216FD-5033-4D4C-9BD7-B229F7F5CF74}" srcOrd="0" destOrd="0" presId="urn:microsoft.com/office/officeart/2005/8/layout/orgChart1"/>
    <dgm:cxn modelId="{E1BFBF6B-D137-400B-9463-70601F8FE8F2}" type="presParOf" srcId="{A7A216FD-5033-4D4C-9BD7-B229F7F5CF74}" destId="{245AA36F-177A-4858-8CE9-9F6B4026A2E3}" srcOrd="0" destOrd="0" presId="urn:microsoft.com/office/officeart/2005/8/layout/orgChart1"/>
    <dgm:cxn modelId="{9D31C050-75A0-40DD-90BB-F81EB7D4110A}" type="presParOf" srcId="{A7A216FD-5033-4D4C-9BD7-B229F7F5CF74}" destId="{4A5689BD-7C62-4B57-A10E-68E4BFA0ACCD}" srcOrd="1" destOrd="0" presId="urn:microsoft.com/office/officeart/2005/8/layout/orgChart1"/>
    <dgm:cxn modelId="{85491732-E9A0-4E83-89D5-B6ECB37208A7}" type="presParOf" srcId="{87E2EF62-6E3E-4541-A8CB-C1C4539E487B}" destId="{9B4AE2EE-A438-4B6C-92AC-DC349CCAFE9D}" srcOrd="1" destOrd="0" presId="urn:microsoft.com/office/officeart/2005/8/layout/orgChart1"/>
    <dgm:cxn modelId="{714211AC-AFF8-4B69-A179-707CD24BC2B7}" type="presParOf" srcId="{87E2EF62-6E3E-4541-A8CB-C1C4539E487B}" destId="{C04ED1E1-B0B2-4579-9F8F-ECF3BC2F32F8}" srcOrd="2" destOrd="0" presId="urn:microsoft.com/office/officeart/2005/8/layout/orgChart1"/>
    <dgm:cxn modelId="{45CBD131-AF01-4287-8248-72E47FAFDFC4}" type="presParOf" srcId="{AF3FDDC9-5D1B-4AC5-A2FD-F19BFC38FB95}" destId="{DE13799A-FD06-454D-87BA-B18411B9BE81}" srcOrd="2" destOrd="0" presId="urn:microsoft.com/office/officeart/2005/8/layout/orgChart1"/>
    <dgm:cxn modelId="{250BD24D-9B98-4D87-BD2D-84B91A05FBD2}" type="presParOf" srcId="{0B01995D-F1E1-47BC-BEDE-8E837CF900FE}" destId="{9E44EAE3-5896-4917-8FD5-483D57CF35EB}" srcOrd="4" destOrd="0" presId="urn:microsoft.com/office/officeart/2005/8/layout/orgChart1"/>
    <dgm:cxn modelId="{F582FDD6-A7FB-4FB6-AAE5-0CF5338E3AA5}" type="presParOf" srcId="{0B01995D-F1E1-47BC-BEDE-8E837CF900FE}" destId="{0FAA2599-981C-41A2-AD74-5C880F6C833E}" srcOrd="5" destOrd="0" presId="urn:microsoft.com/office/officeart/2005/8/layout/orgChart1"/>
    <dgm:cxn modelId="{D29E8B00-6955-443E-9682-0446EA16C5D8}" type="presParOf" srcId="{0FAA2599-981C-41A2-AD74-5C880F6C833E}" destId="{86E1C8B6-45A3-41C5-9C08-8AF8C91DFB4C}" srcOrd="0" destOrd="0" presId="urn:microsoft.com/office/officeart/2005/8/layout/orgChart1"/>
    <dgm:cxn modelId="{A87D2904-3002-46D2-AA38-0FCDA3602DF7}" type="presParOf" srcId="{86E1C8B6-45A3-41C5-9C08-8AF8C91DFB4C}" destId="{CF5BA717-A976-424F-974A-5F7D0FF6A212}" srcOrd="0" destOrd="0" presId="urn:microsoft.com/office/officeart/2005/8/layout/orgChart1"/>
    <dgm:cxn modelId="{1AEE7D9E-CEBE-44CF-A7E8-C21920C5C140}" type="presParOf" srcId="{86E1C8B6-45A3-41C5-9C08-8AF8C91DFB4C}" destId="{AF73ACCD-C3C2-4FD9-8C5D-3DD8FD728039}" srcOrd="1" destOrd="0" presId="urn:microsoft.com/office/officeart/2005/8/layout/orgChart1"/>
    <dgm:cxn modelId="{15352248-4A72-432D-9278-DA724C084A1C}" type="presParOf" srcId="{0FAA2599-981C-41A2-AD74-5C880F6C833E}" destId="{015F744B-F564-4572-88EA-A961FEDD15A8}" srcOrd="1" destOrd="0" presId="urn:microsoft.com/office/officeart/2005/8/layout/orgChart1"/>
    <dgm:cxn modelId="{193954FD-9AC0-4C5F-A717-82804D0FBB75}" type="presParOf" srcId="{0FAA2599-981C-41A2-AD74-5C880F6C833E}" destId="{4F64F138-ACF5-4741-B219-DD9FD9E98F89}" srcOrd="2" destOrd="0" presId="urn:microsoft.com/office/officeart/2005/8/layout/orgChart1"/>
    <dgm:cxn modelId="{B77447DB-4095-47B6-A703-F9258D5770B1}" type="presParOf" srcId="{0B01995D-F1E1-47BC-BEDE-8E837CF900FE}" destId="{69C0DD31-5C62-44BF-BBD6-FFA799970719}" srcOrd="6" destOrd="0" presId="urn:microsoft.com/office/officeart/2005/8/layout/orgChart1"/>
    <dgm:cxn modelId="{3B88D8C2-0D6F-407E-8FA8-E091D5538AF3}" type="presParOf" srcId="{0B01995D-F1E1-47BC-BEDE-8E837CF900FE}" destId="{762AA3BD-5986-4D47-96D5-7FB696439197}" srcOrd="7" destOrd="0" presId="urn:microsoft.com/office/officeart/2005/8/layout/orgChart1"/>
    <dgm:cxn modelId="{FE0586E7-614F-4CF4-9AF1-53AD47007090}" type="presParOf" srcId="{762AA3BD-5986-4D47-96D5-7FB696439197}" destId="{B7962D81-D4F8-4401-8E6F-7667D22C6AF6}" srcOrd="0" destOrd="0" presId="urn:microsoft.com/office/officeart/2005/8/layout/orgChart1"/>
    <dgm:cxn modelId="{B2FE8D73-C7B8-40C1-B172-C300165B3706}" type="presParOf" srcId="{B7962D81-D4F8-4401-8E6F-7667D22C6AF6}" destId="{6D8A9312-8067-46A2-9160-F2CFAD6F16A7}" srcOrd="0" destOrd="0" presId="urn:microsoft.com/office/officeart/2005/8/layout/orgChart1"/>
    <dgm:cxn modelId="{7F404635-1BD4-47EA-BB97-40B060777CEB}" type="presParOf" srcId="{B7962D81-D4F8-4401-8E6F-7667D22C6AF6}" destId="{56C92FF9-F7DB-4F0C-92D6-ED95FC33EE0B}" srcOrd="1" destOrd="0" presId="urn:microsoft.com/office/officeart/2005/8/layout/orgChart1"/>
    <dgm:cxn modelId="{912CC36A-B652-47E7-B73A-E480359E09CB}" type="presParOf" srcId="{762AA3BD-5986-4D47-96D5-7FB696439197}" destId="{FC348D20-09CC-47A2-AFE4-56C18AC97D54}" srcOrd="1" destOrd="0" presId="urn:microsoft.com/office/officeart/2005/8/layout/orgChart1"/>
    <dgm:cxn modelId="{F98CF719-10CC-4BE0-A17D-FB0384BDE0DA}" type="presParOf" srcId="{762AA3BD-5986-4D47-96D5-7FB696439197}" destId="{EC9E09BF-1195-49EB-87CA-B7C1C344D5A9}" srcOrd="2" destOrd="0" presId="urn:microsoft.com/office/officeart/2005/8/layout/orgChart1"/>
    <dgm:cxn modelId="{D6C5B845-B06F-48BD-8A6C-0F1E4A2CAAED}" type="presParOf" srcId="{1DFE0B09-AAE4-45CC-897E-712233D9BFE8}" destId="{3C66E714-8D6A-4BC1-9AF4-7EF8755E95B0}" srcOrd="2" destOrd="0" presId="urn:microsoft.com/office/officeart/2005/8/layout/orgChart1"/>
    <dgm:cxn modelId="{379B90C3-8660-4381-A452-E49C32EF832A}" type="presParOf" srcId="{3C66E714-8D6A-4BC1-9AF4-7EF8755E95B0}" destId="{32AE7746-7B97-4FC7-8669-A6D50A49A34C}" srcOrd="0" destOrd="0" presId="urn:microsoft.com/office/officeart/2005/8/layout/orgChart1"/>
    <dgm:cxn modelId="{097E77D0-7BC7-485F-BEB7-36E2E40B2E29}" type="presParOf" srcId="{3C66E714-8D6A-4BC1-9AF4-7EF8755E95B0}" destId="{3B0977CE-F1BF-4136-A3CB-256D3A42378A}" srcOrd="1" destOrd="0" presId="urn:microsoft.com/office/officeart/2005/8/layout/orgChart1"/>
    <dgm:cxn modelId="{5DBA403C-45F8-4766-99ED-42B3BB0D3EE1}" type="presParOf" srcId="{3B0977CE-F1BF-4136-A3CB-256D3A42378A}" destId="{DC0B9825-140E-4DE7-AD08-93ED1B6C3D0F}" srcOrd="0" destOrd="0" presId="urn:microsoft.com/office/officeart/2005/8/layout/orgChart1"/>
    <dgm:cxn modelId="{E1C86BC5-966D-4932-B144-D3E03665B62D}" type="presParOf" srcId="{DC0B9825-140E-4DE7-AD08-93ED1B6C3D0F}" destId="{D6235294-B0ED-4EB5-A3D5-D41C65A8D448}" srcOrd="0" destOrd="0" presId="urn:microsoft.com/office/officeart/2005/8/layout/orgChart1"/>
    <dgm:cxn modelId="{BF807B29-2465-4C4A-AAE0-ADAD4512F256}" type="presParOf" srcId="{DC0B9825-140E-4DE7-AD08-93ED1B6C3D0F}" destId="{3AC19EAA-66F9-416D-8142-843DDF8012F4}" srcOrd="1" destOrd="0" presId="urn:microsoft.com/office/officeart/2005/8/layout/orgChart1"/>
    <dgm:cxn modelId="{176E809A-EB6A-418E-BF77-0A9C040DE18D}" type="presParOf" srcId="{3B0977CE-F1BF-4136-A3CB-256D3A42378A}" destId="{68C02297-82E2-4960-B20C-AF2E8F332A27}" srcOrd="1" destOrd="0" presId="urn:microsoft.com/office/officeart/2005/8/layout/orgChart1"/>
    <dgm:cxn modelId="{0461EEFA-094E-4F5F-A61F-1DBCAE072252}" type="presParOf" srcId="{3B0977CE-F1BF-4136-A3CB-256D3A42378A}" destId="{C760E2D0-C8C3-4F6A-BF22-E9022A1143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911280" y="469253"/>
          <a:ext cx="98075" cy="429666"/>
        </a:xfrm>
        <a:custGeom>
          <a:avLst/>
          <a:gdLst/>
          <a:ahLst/>
          <a:cxnLst/>
          <a:rect l="0" t="0" r="0" b="0"/>
          <a:pathLst>
            <a:path>
              <a:moveTo>
                <a:pt x="98075" y="0"/>
              </a:moveTo>
              <a:lnTo>
                <a:pt x="98075" y="429666"/>
              </a:lnTo>
              <a:lnTo>
                <a:pt x="0" y="42966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0DD31-5C62-44BF-BBD6-FFA799970719}">
      <dsp:nvSpPr>
        <dsp:cNvPr id="0" name=""/>
        <dsp:cNvSpPr/>
      </dsp:nvSpPr>
      <dsp:spPr>
        <a:xfrm>
          <a:off x="5009356" y="469253"/>
          <a:ext cx="1695312" cy="859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1256"/>
              </a:lnTo>
              <a:lnTo>
                <a:pt x="1695312" y="761256"/>
              </a:lnTo>
              <a:lnTo>
                <a:pt x="1695312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469253"/>
          <a:ext cx="565104" cy="859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1256"/>
              </a:lnTo>
              <a:lnTo>
                <a:pt x="565104" y="761256"/>
              </a:lnTo>
              <a:lnTo>
                <a:pt x="565104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4592F-A489-48F7-8B4E-F958E759FEB9}">
      <dsp:nvSpPr>
        <dsp:cNvPr id="0" name=""/>
        <dsp:cNvSpPr/>
      </dsp:nvSpPr>
      <dsp:spPr>
        <a:xfrm>
          <a:off x="4070629" y="1795614"/>
          <a:ext cx="140108" cy="1092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2846"/>
              </a:lnTo>
              <a:lnTo>
                <a:pt x="140108" y="10928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41CD4-F447-412D-8F4A-2CFDDE196081}">
      <dsp:nvSpPr>
        <dsp:cNvPr id="0" name=""/>
        <dsp:cNvSpPr/>
      </dsp:nvSpPr>
      <dsp:spPr>
        <a:xfrm>
          <a:off x="4070629" y="1795614"/>
          <a:ext cx="140108" cy="429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666"/>
              </a:lnTo>
              <a:lnTo>
                <a:pt x="140108" y="42966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444251" y="469253"/>
          <a:ext cx="565104" cy="859332"/>
        </a:xfrm>
        <a:custGeom>
          <a:avLst/>
          <a:gdLst/>
          <a:ahLst/>
          <a:cxnLst/>
          <a:rect l="0" t="0" r="0" b="0"/>
          <a:pathLst>
            <a:path>
              <a:moveTo>
                <a:pt x="565104" y="0"/>
              </a:moveTo>
              <a:lnTo>
                <a:pt x="565104" y="761256"/>
              </a:lnTo>
              <a:lnTo>
                <a:pt x="0" y="761256"/>
              </a:lnTo>
              <a:lnTo>
                <a:pt x="0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3314043" y="469253"/>
          <a:ext cx="1695312" cy="859332"/>
        </a:xfrm>
        <a:custGeom>
          <a:avLst/>
          <a:gdLst/>
          <a:ahLst/>
          <a:cxnLst/>
          <a:rect l="0" t="0" r="0" b="0"/>
          <a:pathLst>
            <a:path>
              <a:moveTo>
                <a:pt x="1695312" y="0"/>
              </a:moveTo>
              <a:lnTo>
                <a:pt x="1695312" y="761256"/>
              </a:lnTo>
              <a:lnTo>
                <a:pt x="0" y="761256"/>
              </a:lnTo>
              <a:lnTo>
                <a:pt x="0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34A40-92C7-4EA1-A429-0022D902310E}">
      <dsp:nvSpPr>
        <dsp:cNvPr id="0" name=""/>
        <dsp:cNvSpPr/>
      </dsp:nvSpPr>
      <dsp:spPr>
        <a:xfrm>
          <a:off x="4542327" y="222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Managing Director</a:t>
          </a:r>
          <a:endParaRPr lang="en-GB" sz="1100" kern="1200" dirty="0"/>
        </a:p>
      </dsp:txBody>
      <dsp:txXfrm>
        <a:off x="4542327" y="2225"/>
        <a:ext cx="934056" cy="467028"/>
      </dsp:txXfrm>
    </dsp:sp>
    <dsp:sp modelId="{0CBA79BC-EB95-4413-9904-61CA29AC114D}">
      <dsp:nvSpPr>
        <dsp:cNvPr id="0" name=""/>
        <dsp:cNvSpPr/>
      </dsp:nvSpPr>
      <dsp:spPr>
        <a:xfrm>
          <a:off x="2847015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Administration Manager</a:t>
          </a:r>
          <a:endParaRPr lang="en-GB" sz="1100" kern="1200" dirty="0"/>
        </a:p>
      </dsp:txBody>
      <dsp:txXfrm>
        <a:off x="2847015" y="1328585"/>
        <a:ext cx="934056" cy="467028"/>
      </dsp:txXfrm>
    </dsp:sp>
    <dsp:sp modelId="{E0A3AD1B-64D4-4246-9CD6-AE8CC2138145}">
      <dsp:nvSpPr>
        <dsp:cNvPr id="0" name=""/>
        <dsp:cNvSpPr/>
      </dsp:nvSpPr>
      <dsp:spPr>
        <a:xfrm>
          <a:off x="3977223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Financial Controller</a:t>
          </a:r>
          <a:endParaRPr lang="en-GB" sz="1100" kern="1200" dirty="0"/>
        </a:p>
      </dsp:txBody>
      <dsp:txXfrm>
        <a:off x="3977223" y="1328585"/>
        <a:ext cx="934056" cy="467028"/>
      </dsp:txXfrm>
    </dsp:sp>
    <dsp:sp modelId="{7138D9FB-5EF6-4B80-A6F8-6BF3914BB1B7}">
      <dsp:nvSpPr>
        <dsp:cNvPr id="0" name=""/>
        <dsp:cNvSpPr/>
      </dsp:nvSpPr>
      <dsp:spPr>
        <a:xfrm>
          <a:off x="4210737" y="1991766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Accountant</a:t>
          </a:r>
          <a:endParaRPr lang="en-AU" sz="1100" kern="1200" dirty="0"/>
        </a:p>
      </dsp:txBody>
      <dsp:txXfrm>
        <a:off x="4210737" y="1991766"/>
        <a:ext cx="934056" cy="467028"/>
      </dsp:txXfrm>
    </dsp:sp>
    <dsp:sp modelId="{245AA36F-177A-4858-8CE9-9F6B4026A2E3}">
      <dsp:nvSpPr>
        <dsp:cNvPr id="0" name=""/>
        <dsp:cNvSpPr/>
      </dsp:nvSpPr>
      <dsp:spPr>
        <a:xfrm>
          <a:off x="4210737" y="2654946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Projects Officer</a:t>
          </a:r>
          <a:endParaRPr lang="en-AU" sz="1100" kern="1200" dirty="0"/>
        </a:p>
      </dsp:txBody>
      <dsp:txXfrm>
        <a:off x="4210737" y="2654946"/>
        <a:ext cx="934056" cy="467028"/>
      </dsp:txXfrm>
    </dsp:sp>
    <dsp:sp modelId="{CF5BA717-A976-424F-974A-5F7D0FF6A212}">
      <dsp:nvSpPr>
        <dsp:cNvPr id="0" name=""/>
        <dsp:cNvSpPr/>
      </dsp:nvSpPr>
      <dsp:spPr>
        <a:xfrm>
          <a:off x="5107431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Marketing Director</a:t>
          </a:r>
          <a:endParaRPr lang="en-GB" sz="1100" kern="1200"/>
        </a:p>
      </dsp:txBody>
      <dsp:txXfrm>
        <a:off x="5107431" y="1328585"/>
        <a:ext cx="934056" cy="467028"/>
      </dsp:txXfrm>
    </dsp:sp>
    <dsp:sp modelId="{6D8A9312-8067-46A2-9160-F2CFAD6F16A7}">
      <dsp:nvSpPr>
        <dsp:cNvPr id="0" name=""/>
        <dsp:cNvSpPr/>
      </dsp:nvSpPr>
      <dsp:spPr>
        <a:xfrm>
          <a:off x="6237640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Business Development</a:t>
          </a:r>
          <a:endParaRPr lang="en-AU" sz="1100" kern="1200" dirty="0"/>
        </a:p>
      </dsp:txBody>
      <dsp:txXfrm>
        <a:off x="6237640" y="1328585"/>
        <a:ext cx="934056" cy="467028"/>
      </dsp:txXfrm>
    </dsp:sp>
    <dsp:sp modelId="{D6235294-B0ED-4EB5-A3D5-D41C65A8D448}">
      <dsp:nvSpPr>
        <dsp:cNvPr id="0" name=""/>
        <dsp:cNvSpPr/>
      </dsp:nvSpPr>
      <dsp:spPr>
        <a:xfrm>
          <a:off x="3977223" y="66540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Legal Advisor</a:t>
          </a:r>
          <a:endParaRPr lang="en-GB" sz="1100" kern="1200" dirty="0"/>
        </a:p>
      </dsp:txBody>
      <dsp:txXfrm>
        <a:off x="3977223" y="665405"/>
        <a:ext cx="934056" cy="467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7496906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33</TotalTime>
  <Words>18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6</cp:revision>
  <dcterms:created xsi:type="dcterms:W3CDTF">2013-05-21T01:30:29Z</dcterms:created>
  <dcterms:modified xsi:type="dcterms:W3CDTF">2014-05-20T05:09:33Z</dcterms:modified>
</cp:coreProperties>
</file>