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83324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3230185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477704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6323906" y="5045825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7870766" y="3543300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1562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41</cp:revision>
  <dcterms:created xsi:type="dcterms:W3CDTF">2013-05-17T01:38:36Z</dcterms:created>
  <dcterms:modified xsi:type="dcterms:W3CDTF">2014-05-23T02:54:20Z</dcterms:modified>
</cp:coreProperties>
</file>