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4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smtClean="0"/>
              <a:t>Renewable </a:t>
            </a:r>
            <a:r>
              <a:rPr lang="en-AU" smtClean="0"/>
              <a:t>solutions</a:t>
            </a:r>
            <a:endParaRPr lang="en-AU" dirty="0" smtClean="0"/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185</TotalTime>
  <Words>68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Renewable solutions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17</cp:revision>
  <dcterms:created xsi:type="dcterms:W3CDTF">2013-05-17T01:38:36Z</dcterms:created>
  <dcterms:modified xsi:type="dcterms:W3CDTF">2013-06-03T23:33:32Z</dcterms:modified>
</cp:coreProperties>
</file>