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2"/>
  </p:notes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90" d="100"/>
          <a:sy n="90" d="100"/>
        </p:scale>
        <p:origin x="-1428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8/10/2010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63768" y="4177113"/>
            <a:ext cx="5616464" cy="2220783"/>
            <a:chOff x="1331640" y="4177113"/>
            <a:chExt cx="5616464" cy="2220783"/>
          </a:xfrm>
        </p:grpSpPr>
        <p:sp>
          <p:nvSpPr>
            <p:cNvPr id="5" name="Rounded Rectangle 4"/>
            <p:cNvSpPr/>
            <p:nvPr/>
          </p:nvSpPr>
          <p:spPr>
            <a:xfrm>
              <a:off x="1331640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AU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75756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AU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63988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AU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8104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</a:t>
              </a:r>
              <a:endParaRPr lang="en-AU" sz="2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19872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AU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768" y="4627113"/>
            <a:ext cx="3456465" cy="1320783"/>
            <a:chOff x="3203768" y="4627113"/>
            <a:chExt cx="3456465" cy="1320783"/>
          </a:xfrm>
        </p:grpSpPr>
        <p:cxnSp>
          <p:nvCxnSpPr>
            <p:cNvPr id="14" name="Straight Arrow Connector 13"/>
            <p:cNvCxnSpPr>
              <a:stCxn id="5" idx="3"/>
              <a:endCxn id="9" idx="1"/>
            </p:cNvCxnSpPr>
            <p:nvPr/>
          </p:nvCxnSpPr>
          <p:spPr>
            <a:xfrm>
              <a:off x="3203768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8" idx="1"/>
            </p:cNvCxnSpPr>
            <p:nvPr/>
          </p:nvCxnSpPr>
          <p:spPr>
            <a:xfrm>
              <a:off x="5292000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7" idx="3"/>
            </p:cNvCxnSpPr>
            <p:nvPr/>
          </p:nvCxnSpPr>
          <p:spPr>
            <a:xfrm rot="5400000">
              <a:off x="6062783" y="5350446"/>
              <a:ext cx="870783" cy="324116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1"/>
              <a:endCxn id="6" idx="3"/>
            </p:cNvCxnSpPr>
            <p:nvPr/>
          </p:nvCxnSpPr>
          <p:spPr>
            <a:xfrm flipH="1">
              <a:off x="4247884" y="5947896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1631</TotalTime>
  <Words>83</Words>
  <Application>Microsoft Office PowerPoint</Application>
  <PresentationFormat>On-screen Show (4:3)</PresentationFormat>
  <Paragraphs>45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93</cp:revision>
  <dcterms:created xsi:type="dcterms:W3CDTF">2010-09-15T02:43:03Z</dcterms:created>
  <dcterms:modified xsi:type="dcterms:W3CDTF">2010-10-08T04:45:53Z</dcterms:modified>
</cp:coreProperties>
</file>