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GB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GB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GB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GB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GB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GB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b="1" dirty="0" smtClean="0">
              <a:effectLst/>
            </a:rPr>
            <a:t>You may want to allocate one slide per competitor</a:t>
          </a:r>
          <a:endParaRPr lang="en-US" b="1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b="1" dirty="0" smtClean="0">
              <a:effectLst/>
            </a:rPr>
            <a:t>Your strengths relative to competitors</a:t>
          </a:r>
          <a:endParaRPr lang="en-US" b="1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b="1" dirty="0" smtClean="0">
              <a:effectLst/>
            </a:rPr>
            <a:t>Your weaknesses relative to competitors</a:t>
          </a:r>
          <a:endParaRPr lang="en-US" b="1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 dirty="0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 dirty="0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 dirty="0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 dirty="0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 dirty="0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 dirty="0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378273" y="204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04"/>
        <a:ext cx="4282112" cy="957590"/>
      </dsp:txXfrm>
    </dsp:sp>
    <dsp:sp modelId="{85FC09C1-F5A8-48CE-A79A-7DF7DA8A91CC}">
      <dsp:nvSpPr>
        <dsp:cNvPr id="0" name=""/>
        <dsp:cNvSpPr/>
      </dsp:nvSpPr>
      <dsp:spPr>
        <a:xfrm>
          <a:off x="901508" y="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378273" y="1243642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1243642"/>
        <a:ext cx="4282112" cy="957590"/>
      </dsp:txXfrm>
    </dsp:sp>
    <dsp:sp modelId="{0CC77CC7-06E1-4509-BCB8-967BBC24F776}">
      <dsp:nvSpPr>
        <dsp:cNvPr id="0" name=""/>
        <dsp:cNvSpPr/>
      </dsp:nvSpPr>
      <dsp:spPr>
        <a:xfrm>
          <a:off x="899478" y="1243642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20746"/>
            <a:satOff val="-997"/>
            <a:lumOff val="6506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378273" y="2487080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487080"/>
        <a:ext cx="4282112" cy="957590"/>
      </dsp:txXfrm>
    </dsp:sp>
    <dsp:sp modelId="{742821AC-200B-48B9-BDC3-259AF356565E}">
      <dsp:nvSpPr>
        <dsp:cNvPr id="0" name=""/>
        <dsp:cNvSpPr/>
      </dsp:nvSpPr>
      <dsp:spPr>
        <a:xfrm>
          <a:off x="899478" y="248708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41493"/>
            <a:satOff val="-1994"/>
            <a:lumOff val="13012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Project Overview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Describe the project in non-technical terms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49881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New technology being used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being adopted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Standards specifically being ignored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Wingdings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