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3518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112</cp:revision>
  <cp:lastPrinted>2010-10-21T04:28:34Z</cp:lastPrinted>
  <dcterms:created xsi:type="dcterms:W3CDTF">2010-09-15T02:43:03Z</dcterms:created>
  <dcterms:modified xsi:type="dcterms:W3CDTF">2010-11-09T02:08:29Z</dcterms:modified>
</cp:coreProperties>
</file>