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68" r:id="rId5"/>
    <p:sldId id="258" r:id="rId6"/>
    <p:sldId id="259" r:id="rId7"/>
    <p:sldId id="265" r:id="rId8"/>
    <p:sldId id="271" r:id="rId9"/>
    <p:sldId id="264" r:id="rId10"/>
    <p:sldId id="269" r:id="rId11"/>
    <p:sldId id="270" r:id="rId12"/>
    <p:sldId id="266" r:id="rId13"/>
    <p:sldId id="272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C546"/>
    <a:srgbClr val="900000"/>
    <a:srgbClr val="9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9005" autoAdjust="0"/>
    <p:restoredTop sz="96412" autoAdjust="0"/>
  </p:normalViewPr>
  <p:slideViewPr>
    <p:cSldViewPr snapToGrid="0">
      <p:cViewPr varScale="1">
        <p:scale>
          <a:sx n="92" d="100"/>
          <a:sy n="92" d="100"/>
        </p:scale>
        <p:origin x="30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EEDFF3-C3CC-4A99-A5AE-4F3CE76C73DC}" type="doc">
      <dgm:prSet loTypeId="urn:microsoft.com/office/officeart/2005/8/layout/hierarchy6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30C8230-65B0-4478-AA6E-747D9667CF9B}">
      <dgm:prSet phldrT="[Text]"/>
      <dgm:spPr/>
      <dgm:t>
        <a:bodyPr/>
        <a:lstStyle/>
        <a:p>
          <a:r>
            <a:rPr lang="en-AU" dirty="0" smtClean="0"/>
            <a:t>Solar Core System Monitoring</a:t>
          </a:r>
          <a:endParaRPr lang="en-AU" dirty="0"/>
        </a:p>
      </dgm:t>
    </dgm:pt>
    <dgm:pt modelId="{E1461706-8DB4-4B5A-85C8-416F823AA3FA}" type="parTrans" cxnId="{6C63BC03-DC14-42D5-A198-7E9CE8AD52A5}">
      <dgm:prSet/>
      <dgm:spPr/>
      <dgm:t>
        <a:bodyPr/>
        <a:lstStyle/>
        <a:p>
          <a:endParaRPr lang="en-AU"/>
        </a:p>
      </dgm:t>
    </dgm:pt>
    <dgm:pt modelId="{789015C7-DB09-478E-AA56-E5DC6E3049E4}" type="sibTrans" cxnId="{6C63BC03-DC14-42D5-A198-7E9CE8AD52A5}">
      <dgm:prSet/>
      <dgm:spPr/>
      <dgm:t>
        <a:bodyPr/>
        <a:lstStyle/>
        <a:p>
          <a:endParaRPr lang="en-AU"/>
        </a:p>
      </dgm:t>
    </dgm:pt>
    <dgm:pt modelId="{B0AD57F8-2080-46B3-95E1-F6748923BE40}">
      <dgm:prSet phldrT="[Text]"/>
      <dgm:spPr/>
      <dgm:t>
        <a:bodyPr/>
        <a:lstStyle/>
        <a:p>
          <a:r>
            <a:rPr lang="en-AU" dirty="0" smtClean="0"/>
            <a:t>Roof</a:t>
          </a:r>
          <a:endParaRPr lang="en-AU" dirty="0"/>
        </a:p>
      </dgm:t>
    </dgm:pt>
    <dgm:pt modelId="{DD3226F5-F8E0-46C8-9EAB-E2DDF912E34D}" type="parTrans" cxnId="{FAF0BD74-2673-48CE-BFA0-27D7BA4FE376}">
      <dgm:prSet/>
      <dgm:spPr/>
      <dgm:t>
        <a:bodyPr/>
        <a:lstStyle/>
        <a:p>
          <a:endParaRPr lang="en-AU"/>
        </a:p>
      </dgm:t>
    </dgm:pt>
    <dgm:pt modelId="{9925F2F5-A92B-48FC-9C20-7368EFD6D750}" type="sibTrans" cxnId="{FAF0BD74-2673-48CE-BFA0-27D7BA4FE376}">
      <dgm:prSet/>
      <dgm:spPr/>
      <dgm:t>
        <a:bodyPr/>
        <a:lstStyle/>
        <a:p>
          <a:endParaRPr lang="en-AU"/>
        </a:p>
      </dgm:t>
    </dgm:pt>
    <dgm:pt modelId="{366CF769-44A4-48B6-B313-57389CAA446F}">
      <dgm:prSet phldrT="[Text]"/>
      <dgm:spPr/>
      <dgm:t>
        <a:bodyPr/>
        <a:lstStyle/>
        <a:p>
          <a:r>
            <a:rPr lang="en-AU" dirty="0" smtClean="0"/>
            <a:t>Flush</a:t>
          </a:r>
          <a:endParaRPr lang="en-AU" dirty="0"/>
        </a:p>
      </dgm:t>
    </dgm:pt>
    <dgm:pt modelId="{DAE9B020-3255-41B5-95F5-51DCC09C6A57}" type="parTrans" cxnId="{9E3AD784-72FC-4754-82C7-1645259C57E1}">
      <dgm:prSet/>
      <dgm:spPr/>
      <dgm:t>
        <a:bodyPr/>
        <a:lstStyle/>
        <a:p>
          <a:endParaRPr lang="en-AU"/>
        </a:p>
      </dgm:t>
    </dgm:pt>
    <dgm:pt modelId="{D44C8EBA-14B8-4095-B5F4-16EF7F8623AF}" type="sibTrans" cxnId="{9E3AD784-72FC-4754-82C7-1645259C57E1}">
      <dgm:prSet/>
      <dgm:spPr/>
      <dgm:t>
        <a:bodyPr/>
        <a:lstStyle/>
        <a:p>
          <a:endParaRPr lang="en-AU"/>
        </a:p>
      </dgm:t>
    </dgm:pt>
    <dgm:pt modelId="{3C5927A7-9E99-4F02-85B3-DBDF95EF7EEE}">
      <dgm:prSet phldrT="[Text]"/>
      <dgm:spPr/>
      <dgm:t>
        <a:bodyPr/>
        <a:lstStyle/>
        <a:p>
          <a:r>
            <a:rPr lang="en-AU" smtClean="0"/>
            <a:t>Low Profile</a:t>
          </a:r>
          <a:endParaRPr lang="en-AU" dirty="0"/>
        </a:p>
      </dgm:t>
    </dgm:pt>
    <dgm:pt modelId="{C8B3A6CC-905A-4520-B237-5C5FEE1BC532}" type="parTrans" cxnId="{1AE50025-090F-4C25-A27C-92DA13C7D70C}">
      <dgm:prSet/>
      <dgm:spPr/>
      <dgm:t>
        <a:bodyPr/>
        <a:lstStyle/>
        <a:p>
          <a:endParaRPr lang="en-AU"/>
        </a:p>
      </dgm:t>
    </dgm:pt>
    <dgm:pt modelId="{659E08B9-03B5-4F50-B1CC-6EB2A7A87942}" type="sibTrans" cxnId="{1AE50025-090F-4C25-A27C-92DA13C7D70C}">
      <dgm:prSet/>
      <dgm:spPr/>
      <dgm:t>
        <a:bodyPr/>
        <a:lstStyle/>
        <a:p>
          <a:endParaRPr lang="en-AU"/>
        </a:p>
      </dgm:t>
    </dgm:pt>
    <dgm:pt modelId="{37CD5F25-6018-42EB-A707-61E7E9C3A1FF}">
      <dgm:prSet phldrT="[Text]"/>
      <dgm:spPr/>
      <dgm:t>
        <a:bodyPr/>
        <a:lstStyle/>
        <a:p>
          <a:r>
            <a:rPr lang="en-AU" dirty="0" smtClean="0"/>
            <a:t>Pole</a:t>
          </a:r>
          <a:endParaRPr lang="en-AU" dirty="0"/>
        </a:p>
      </dgm:t>
    </dgm:pt>
    <dgm:pt modelId="{5FD4A67C-C655-4245-B8DA-7A83B50ABD1B}" type="parTrans" cxnId="{5FA2F865-EFDA-48E7-9C14-5C2635A025A1}">
      <dgm:prSet/>
      <dgm:spPr/>
      <dgm:t>
        <a:bodyPr/>
        <a:lstStyle/>
        <a:p>
          <a:endParaRPr lang="en-AU"/>
        </a:p>
      </dgm:t>
    </dgm:pt>
    <dgm:pt modelId="{F05A4371-468C-4A5B-AFE4-2E6560E51718}" type="sibTrans" cxnId="{5FA2F865-EFDA-48E7-9C14-5C2635A025A1}">
      <dgm:prSet/>
      <dgm:spPr/>
      <dgm:t>
        <a:bodyPr/>
        <a:lstStyle/>
        <a:p>
          <a:endParaRPr lang="en-AU"/>
        </a:p>
      </dgm:t>
    </dgm:pt>
    <dgm:pt modelId="{D928C7D4-89D8-4256-9474-5B8A79754024}">
      <dgm:prSet phldrT="[Text]"/>
      <dgm:spPr/>
      <dgm:t>
        <a:bodyPr/>
        <a:lstStyle/>
        <a:p>
          <a:r>
            <a:rPr lang="en-AU" dirty="0" smtClean="0"/>
            <a:t>Tracking Rack</a:t>
          </a:r>
          <a:endParaRPr lang="en-AU" dirty="0"/>
        </a:p>
      </dgm:t>
    </dgm:pt>
    <dgm:pt modelId="{6F84F22A-2E26-460B-BB63-32869DBF9F15}" type="parTrans" cxnId="{C598964D-2410-4F2D-8F70-788B625DE2FB}">
      <dgm:prSet/>
      <dgm:spPr/>
      <dgm:t>
        <a:bodyPr/>
        <a:lstStyle/>
        <a:p>
          <a:endParaRPr lang="en-AU"/>
        </a:p>
      </dgm:t>
    </dgm:pt>
    <dgm:pt modelId="{CE955147-28DA-4388-89D9-B05F075A1B73}" type="sibTrans" cxnId="{C598964D-2410-4F2D-8F70-788B625DE2FB}">
      <dgm:prSet/>
      <dgm:spPr/>
      <dgm:t>
        <a:bodyPr/>
        <a:lstStyle/>
        <a:p>
          <a:endParaRPr lang="en-AU"/>
        </a:p>
      </dgm:t>
    </dgm:pt>
    <dgm:pt modelId="{EDCFC0BF-842C-4B79-9F9B-2783ABCBF2DC}">
      <dgm:prSet phldrT="[Text]"/>
      <dgm:spPr/>
      <dgm:t>
        <a:bodyPr/>
        <a:lstStyle/>
        <a:p>
          <a:r>
            <a:rPr lang="en-AU" dirty="0" smtClean="0"/>
            <a:t>2-Tiered Rack</a:t>
          </a:r>
          <a:endParaRPr lang="en-AU" dirty="0"/>
        </a:p>
      </dgm:t>
    </dgm:pt>
    <dgm:pt modelId="{CFACE464-3695-4161-B8A4-DB5DBF005ACE}" type="parTrans" cxnId="{7089762E-DA3B-4F2D-B2BA-435A138322B5}">
      <dgm:prSet/>
      <dgm:spPr/>
      <dgm:t>
        <a:bodyPr/>
        <a:lstStyle/>
        <a:p>
          <a:endParaRPr lang="en-AU"/>
        </a:p>
      </dgm:t>
    </dgm:pt>
    <dgm:pt modelId="{34E990FE-9C12-4488-8A00-EE624E58633B}" type="sibTrans" cxnId="{7089762E-DA3B-4F2D-B2BA-435A138322B5}">
      <dgm:prSet/>
      <dgm:spPr/>
      <dgm:t>
        <a:bodyPr/>
        <a:lstStyle/>
        <a:p>
          <a:endParaRPr lang="en-AU"/>
        </a:p>
      </dgm:t>
    </dgm:pt>
    <dgm:pt modelId="{2877CEF3-EAAE-4F14-B6AD-9020BB1D6F4C}">
      <dgm:prSet phldrT="[Text]"/>
      <dgm:spPr/>
      <dgm:t>
        <a:bodyPr/>
        <a:lstStyle/>
        <a:p>
          <a:r>
            <a:rPr lang="en-AU" dirty="0" smtClean="0"/>
            <a:t>Ground</a:t>
          </a:r>
          <a:endParaRPr lang="en-AU" dirty="0"/>
        </a:p>
      </dgm:t>
    </dgm:pt>
    <dgm:pt modelId="{3EF635EC-8ACA-4F10-9586-28AD8B731B57}" type="parTrans" cxnId="{F4F7AD17-CEAE-4E93-920C-63361E78F369}">
      <dgm:prSet/>
      <dgm:spPr/>
      <dgm:t>
        <a:bodyPr/>
        <a:lstStyle/>
        <a:p>
          <a:endParaRPr lang="en-AU"/>
        </a:p>
      </dgm:t>
    </dgm:pt>
    <dgm:pt modelId="{244C31AE-D403-4554-931D-18B93D27F17C}" type="sibTrans" cxnId="{F4F7AD17-CEAE-4E93-920C-63361E78F369}">
      <dgm:prSet/>
      <dgm:spPr/>
      <dgm:t>
        <a:bodyPr/>
        <a:lstStyle/>
        <a:p>
          <a:endParaRPr lang="en-AU"/>
        </a:p>
      </dgm:t>
    </dgm:pt>
    <dgm:pt modelId="{7FE22D50-A66C-4932-94CB-11DEC23DBCFF}" type="pres">
      <dgm:prSet presAssocID="{BFEEDFF3-C3CC-4A99-A5AE-4F3CE76C73D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2BC9A7BA-C0AF-4BE3-B154-A981A8F5B101}" type="pres">
      <dgm:prSet presAssocID="{BFEEDFF3-C3CC-4A99-A5AE-4F3CE76C73DC}" presName="hierFlow" presStyleCnt="0"/>
      <dgm:spPr/>
    </dgm:pt>
    <dgm:pt modelId="{990F31B0-D398-440C-81C1-93926ED4CA9E}" type="pres">
      <dgm:prSet presAssocID="{BFEEDFF3-C3CC-4A99-A5AE-4F3CE76C73D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03B0DCF-3983-4017-96C6-09DFB0BAE464}" type="pres">
      <dgm:prSet presAssocID="{130C8230-65B0-4478-AA6E-747D9667CF9B}" presName="Name14" presStyleCnt="0"/>
      <dgm:spPr/>
    </dgm:pt>
    <dgm:pt modelId="{87957398-279C-4B76-B511-00F386F4521D}" type="pres">
      <dgm:prSet presAssocID="{130C8230-65B0-4478-AA6E-747D9667CF9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F841DE9-52F0-4058-8B4B-BBA4C1917FDF}" type="pres">
      <dgm:prSet presAssocID="{130C8230-65B0-4478-AA6E-747D9667CF9B}" presName="hierChild2" presStyleCnt="0"/>
      <dgm:spPr/>
    </dgm:pt>
    <dgm:pt modelId="{67B45111-EF60-47A0-AA97-BE85E0A8E160}" type="pres">
      <dgm:prSet presAssocID="{DD3226F5-F8E0-46C8-9EAB-E2DDF912E34D}" presName="Name19" presStyleLbl="parChTrans1D2" presStyleIdx="0" presStyleCnt="4"/>
      <dgm:spPr/>
      <dgm:t>
        <a:bodyPr/>
        <a:lstStyle/>
        <a:p>
          <a:endParaRPr lang="en-AU"/>
        </a:p>
      </dgm:t>
    </dgm:pt>
    <dgm:pt modelId="{EDBCA5A4-B054-4C79-AD71-9F45CA7F3674}" type="pres">
      <dgm:prSet presAssocID="{B0AD57F8-2080-46B3-95E1-F6748923BE40}" presName="Name21" presStyleCnt="0"/>
      <dgm:spPr/>
    </dgm:pt>
    <dgm:pt modelId="{C8950F2D-2A9C-442C-93D9-8C572889D483}" type="pres">
      <dgm:prSet presAssocID="{B0AD57F8-2080-46B3-95E1-F6748923BE40}" presName="level2Shape" presStyleLbl="node2" presStyleIdx="0" presStyleCnt="4"/>
      <dgm:spPr/>
      <dgm:t>
        <a:bodyPr/>
        <a:lstStyle/>
        <a:p>
          <a:endParaRPr lang="en-AU"/>
        </a:p>
      </dgm:t>
    </dgm:pt>
    <dgm:pt modelId="{2639D0A9-2048-437A-B9F1-43EC8B5DF541}" type="pres">
      <dgm:prSet presAssocID="{B0AD57F8-2080-46B3-95E1-F6748923BE40}" presName="hierChild3" presStyleCnt="0"/>
      <dgm:spPr/>
    </dgm:pt>
    <dgm:pt modelId="{7063FED8-0DC3-4F64-A5F4-8C8912A2230E}" type="pres">
      <dgm:prSet presAssocID="{DAE9B020-3255-41B5-95F5-51DCC09C6A57}" presName="Name19" presStyleLbl="parChTrans1D3" presStyleIdx="0" presStyleCnt="3"/>
      <dgm:spPr/>
      <dgm:t>
        <a:bodyPr/>
        <a:lstStyle/>
        <a:p>
          <a:endParaRPr lang="en-AU"/>
        </a:p>
      </dgm:t>
    </dgm:pt>
    <dgm:pt modelId="{A3C3941C-B307-4D2E-8843-31DC6258631A}" type="pres">
      <dgm:prSet presAssocID="{366CF769-44A4-48B6-B313-57389CAA446F}" presName="Name21" presStyleCnt="0"/>
      <dgm:spPr/>
    </dgm:pt>
    <dgm:pt modelId="{7EE9C4BC-70D7-4E36-9D13-0BFFB76FE974}" type="pres">
      <dgm:prSet presAssocID="{366CF769-44A4-48B6-B313-57389CAA446F}" presName="level2Shape" presStyleLbl="node3" presStyleIdx="0" presStyleCnt="3"/>
      <dgm:spPr/>
      <dgm:t>
        <a:bodyPr/>
        <a:lstStyle/>
        <a:p>
          <a:endParaRPr lang="en-AU"/>
        </a:p>
      </dgm:t>
    </dgm:pt>
    <dgm:pt modelId="{5AA4B15B-CA20-4047-BAD7-0E79A3190976}" type="pres">
      <dgm:prSet presAssocID="{366CF769-44A4-48B6-B313-57389CAA446F}" presName="hierChild3" presStyleCnt="0"/>
      <dgm:spPr/>
    </dgm:pt>
    <dgm:pt modelId="{A892C042-C954-44BD-B1C4-F47197DF846F}" type="pres">
      <dgm:prSet presAssocID="{C8B3A6CC-905A-4520-B237-5C5FEE1BC532}" presName="Name19" presStyleLbl="parChTrans1D3" presStyleIdx="1" presStyleCnt="3"/>
      <dgm:spPr/>
      <dgm:t>
        <a:bodyPr/>
        <a:lstStyle/>
        <a:p>
          <a:endParaRPr lang="en-AU"/>
        </a:p>
      </dgm:t>
    </dgm:pt>
    <dgm:pt modelId="{93DDB461-F8D3-47E4-8B3B-0500DEC55F4B}" type="pres">
      <dgm:prSet presAssocID="{3C5927A7-9E99-4F02-85B3-DBDF95EF7EEE}" presName="Name21" presStyleCnt="0"/>
      <dgm:spPr/>
    </dgm:pt>
    <dgm:pt modelId="{C63F8623-AA7E-4D6B-B21C-C12557F26706}" type="pres">
      <dgm:prSet presAssocID="{3C5927A7-9E99-4F02-85B3-DBDF95EF7EEE}" presName="level2Shape" presStyleLbl="node3" presStyleIdx="1" presStyleCnt="3"/>
      <dgm:spPr/>
      <dgm:t>
        <a:bodyPr/>
        <a:lstStyle/>
        <a:p>
          <a:endParaRPr lang="en-AU"/>
        </a:p>
      </dgm:t>
    </dgm:pt>
    <dgm:pt modelId="{8E65CCF3-6020-414D-8206-D22D2E42BD30}" type="pres">
      <dgm:prSet presAssocID="{3C5927A7-9E99-4F02-85B3-DBDF95EF7EEE}" presName="hierChild3" presStyleCnt="0"/>
      <dgm:spPr/>
    </dgm:pt>
    <dgm:pt modelId="{5B6335A0-2C41-41B3-93A9-93AAC324C5CD}" type="pres">
      <dgm:prSet presAssocID="{CFACE464-3695-4161-B8A4-DB5DBF005ACE}" presName="Name19" presStyleLbl="parChTrans1D3" presStyleIdx="2" presStyleCnt="3"/>
      <dgm:spPr/>
      <dgm:t>
        <a:bodyPr/>
        <a:lstStyle/>
        <a:p>
          <a:endParaRPr lang="en-AU"/>
        </a:p>
      </dgm:t>
    </dgm:pt>
    <dgm:pt modelId="{C581F69A-6015-4DAC-A152-9E0D55733B94}" type="pres">
      <dgm:prSet presAssocID="{EDCFC0BF-842C-4B79-9F9B-2783ABCBF2DC}" presName="Name21" presStyleCnt="0"/>
      <dgm:spPr/>
    </dgm:pt>
    <dgm:pt modelId="{C7614FCF-C6CE-4DA8-88B6-92B7D8860D8B}" type="pres">
      <dgm:prSet presAssocID="{EDCFC0BF-842C-4B79-9F9B-2783ABCBF2DC}" presName="level2Shape" presStyleLbl="node3" presStyleIdx="2" presStyleCnt="3"/>
      <dgm:spPr/>
      <dgm:t>
        <a:bodyPr/>
        <a:lstStyle/>
        <a:p>
          <a:endParaRPr lang="en-AU"/>
        </a:p>
      </dgm:t>
    </dgm:pt>
    <dgm:pt modelId="{20ACACC0-1D18-44EE-8425-768772FD1556}" type="pres">
      <dgm:prSet presAssocID="{EDCFC0BF-842C-4B79-9F9B-2783ABCBF2DC}" presName="hierChild3" presStyleCnt="0"/>
      <dgm:spPr/>
    </dgm:pt>
    <dgm:pt modelId="{28B50FB4-6BD7-4266-B37D-8E5BA5FA95EA}" type="pres">
      <dgm:prSet presAssocID="{5FD4A67C-C655-4245-B8DA-7A83B50ABD1B}" presName="Name19" presStyleLbl="parChTrans1D2" presStyleIdx="1" presStyleCnt="4"/>
      <dgm:spPr/>
      <dgm:t>
        <a:bodyPr/>
        <a:lstStyle/>
        <a:p>
          <a:endParaRPr lang="en-AU"/>
        </a:p>
      </dgm:t>
    </dgm:pt>
    <dgm:pt modelId="{C61897D9-43D9-4667-B303-2EB351BA9B0E}" type="pres">
      <dgm:prSet presAssocID="{37CD5F25-6018-42EB-A707-61E7E9C3A1FF}" presName="Name21" presStyleCnt="0"/>
      <dgm:spPr/>
    </dgm:pt>
    <dgm:pt modelId="{FF75BD74-D5D6-4FE9-BA82-A2D13781D685}" type="pres">
      <dgm:prSet presAssocID="{37CD5F25-6018-42EB-A707-61E7E9C3A1FF}" presName="level2Shape" presStyleLbl="node2" presStyleIdx="1" presStyleCnt="4"/>
      <dgm:spPr/>
      <dgm:t>
        <a:bodyPr/>
        <a:lstStyle/>
        <a:p>
          <a:endParaRPr lang="en-AU"/>
        </a:p>
      </dgm:t>
    </dgm:pt>
    <dgm:pt modelId="{B9214BEA-17B9-4A41-B806-30D4B291178B}" type="pres">
      <dgm:prSet presAssocID="{37CD5F25-6018-42EB-A707-61E7E9C3A1FF}" presName="hierChild3" presStyleCnt="0"/>
      <dgm:spPr/>
    </dgm:pt>
    <dgm:pt modelId="{9F323AD8-6997-47A6-9586-097EDC5735E7}" type="pres">
      <dgm:prSet presAssocID="{6F84F22A-2E26-460B-BB63-32869DBF9F15}" presName="Name19" presStyleLbl="parChTrans1D2" presStyleIdx="2" presStyleCnt="4"/>
      <dgm:spPr/>
      <dgm:t>
        <a:bodyPr/>
        <a:lstStyle/>
        <a:p>
          <a:endParaRPr lang="en-AU"/>
        </a:p>
      </dgm:t>
    </dgm:pt>
    <dgm:pt modelId="{355C1F98-D6CE-49B4-8CA7-88FCD72BF2AE}" type="pres">
      <dgm:prSet presAssocID="{D928C7D4-89D8-4256-9474-5B8A79754024}" presName="Name21" presStyleCnt="0"/>
      <dgm:spPr/>
    </dgm:pt>
    <dgm:pt modelId="{9DD860D4-51A8-4849-BF35-4C6EAFCC4F91}" type="pres">
      <dgm:prSet presAssocID="{D928C7D4-89D8-4256-9474-5B8A79754024}" presName="level2Shape" presStyleLbl="node2" presStyleIdx="2" presStyleCnt="4"/>
      <dgm:spPr/>
      <dgm:t>
        <a:bodyPr/>
        <a:lstStyle/>
        <a:p>
          <a:endParaRPr lang="en-AU"/>
        </a:p>
      </dgm:t>
    </dgm:pt>
    <dgm:pt modelId="{9450DEE4-68F8-4A32-93AA-FB78FD5F12EF}" type="pres">
      <dgm:prSet presAssocID="{D928C7D4-89D8-4256-9474-5B8A79754024}" presName="hierChild3" presStyleCnt="0"/>
      <dgm:spPr/>
    </dgm:pt>
    <dgm:pt modelId="{98C446AD-FC11-4BEC-B842-BE1003F9B49B}" type="pres">
      <dgm:prSet presAssocID="{3EF635EC-8ACA-4F10-9586-28AD8B731B57}" presName="Name19" presStyleLbl="parChTrans1D2" presStyleIdx="3" presStyleCnt="4"/>
      <dgm:spPr/>
      <dgm:t>
        <a:bodyPr/>
        <a:lstStyle/>
        <a:p>
          <a:endParaRPr lang="en-AU"/>
        </a:p>
      </dgm:t>
    </dgm:pt>
    <dgm:pt modelId="{D06A5B7C-DFB7-43B6-BF94-6AC3A6E1F623}" type="pres">
      <dgm:prSet presAssocID="{2877CEF3-EAAE-4F14-B6AD-9020BB1D6F4C}" presName="Name21" presStyleCnt="0"/>
      <dgm:spPr/>
    </dgm:pt>
    <dgm:pt modelId="{7058AA63-8CAC-481B-9238-27052D6F47E9}" type="pres">
      <dgm:prSet presAssocID="{2877CEF3-EAAE-4F14-B6AD-9020BB1D6F4C}" presName="level2Shape" presStyleLbl="node2" presStyleIdx="3" presStyleCnt="4"/>
      <dgm:spPr/>
      <dgm:t>
        <a:bodyPr/>
        <a:lstStyle/>
        <a:p>
          <a:endParaRPr lang="en-AU"/>
        </a:p>
      </dgm:t>
    </dgm:pt>
    <dgm:pt modelId="{F07B40AB-EE41-402E-8326-3011FDEC8E43}" type="pres">
      <dgm:prSet presAssocID="{2877CEF3-EAAE-4F14-B6AD-9020BB1D6F4C}" presName="hierChild3" presStyleCnt="0"/>
      <dgm:spPr/>
    </dgm:pt>
    <dgm:pt modelId="{CFFCC4F6-70B4-4301-A9A8-A67D0F51C1B3}" type="pres">
      <dgm:prSet presAssocID="{BFEEDFF3-C3CC-4A99-A5AE-4F3CE76C73DC}" presName="bgShapesFlow" presStyleCnt="0"/>
      <dgm:spPr/>
    </dgm:pt>
  </dgm:ptLst>
  <dgm:cxnLst>
    <dgm:cxn modelId="{096B60D6-EA99-44D8-82E9-F03A8579D14C}" type="presOf" srcId="{B0AD57F8-2080-46B3-95E1-F6748923BE40}" destId="{C8950F2D-2A9C-442C-93D9-8C572889D483}" srcOrd="0" destOrd="0" presId="urn:microsoft.com/office/officeart/2005/8/layout/hierarchy6"/>
    <dgm:cxn modelId="{5FA2F865-EFDA-48E7-9C14-5C2635A025A1}" srcId="{130C8230-65B0-4478-AA6E-747D9667CF9B}" destId="{37CD5F25-6018-42EB-A707-61E7E9C3A1FF}" srcOrd="1" destOrd="0" parTransId="{5FD4A67C-C655-4245-B8DA-7A83B50ABD1B}" sibTransId="{F05A4371-468C-4A5B-AFE4-2E6560E51718}"/>
    <dgm:cxn modelId="{63FC007A-8B38-4F1E-A4EF-C6A068EC7E46}" type="presOf" srcId="{3C5927A7-9E99-4F02-85B3-DBDF95EF7EEE}" destId="{C63F8623-AA7E-4D6B-B21C-C12557F26706}" srcOrd="0" destOrd="0" presId="urn:microsoft.com/office/officeart/2005/8/layout/hierarchy6"/>
    <dgm:cxn modelId="{A44E7598-71AD-4857-ACF5-9CE79BEA6169}" type="presOf" srcId="{37CD5F25-6018-42EB-A707-61E7E9C3A1FF}" destId="{FF75BD74-D5D6-4FE9-BA82-A2D13781D685}" srcOrd="0" destOrd="0" presId="urn:microsoft.com/office/officeart/2005/8/layout/hierarchy6"/>
    <dgm:cxn modelId="{C598964D-2410-4F2D-8F70-788B625DE2FB}" srcId="{130C8230-65B0-4478-AA6E-747D9667CF9B}" destId="{D928C7D4-89D8-4256-9474-5B8A79754024}" srcOrd="2" destOrd="0" parTransId="{6F84F22A-2E26-460B-BB63-32869DBF9F15}" sibTransId="{CE955147-28DA-4388-89D9-B05F075A1B73}"/>
    <dgm:cxn modelId="{FEEA128E-E4AB-4453-B3A4-0AA0626A7BF8}" type="presOf" srcId="{D928C7D4-89D8-4256-9474-5B8A79754024}" destId="{9DD860D4-51A8-4849-BF35-4C6EAFCC4F91}" srcOrd="0" destOrd="0" presId="urn:microsoft.com/office/officeart/2005/8/layout/hierarchy6"/>
    <dgm:cxn modelId="{6C63BC03-DC14-42D5-A198-7E9CE8AD52A5}" srcId="{BFEEDFF3-C3CC-4A99-A5AE-4F3CE76C73DC}" destId="{130C8230-65B0-4478-AA6E-747D9667CF9B}" srcOrd="0" destOrd="0" parTransId="{E1461706-8DB4-4B5A-85C8-416F823AA3FA}" sibTransId="{789015C7-DB09-478E-AA56-E5DC6E3049E4}"/>
    <dgm:cxn modelId="{7089762E-DA3B-4F2D-B2BA-435A138322B5}" srcId="{B0AD57F8-2080-46B3-95E1-F6748923BE40}" destId="{EDCFC0BF-842C-4B79-9F9B-2783ABCBF2DC}" srcOrd="2" destOrd="0" parTransId="{CFACE464-3695-4161-B8A4-DB5DBF005ACE}" sibTransId="{34E990FE-9C12-4488-8A00-EE624E58633B}"/>
    <dgm:cxn modelId="{07C7AC08-7E1B-4CB3-BFFB-487C7B1EF865}" type="presOf" srcId="{EDCFC0BF-842C-4B79-9F9B-2783ABCBF2DC}" destId="{C7614FCF-C6CE-4DA8-88B6-92B7D8860D8B}" srcOrd="0" destOrd="0" presId="urn:microsoft.com/office/officeart/2005/8/layout/hierarchy6"/>
    <dgm:cxn modelId="{1AE50025-090F-4C25-A27C-92DA13C7D70C}" srcId="{B0AD57F8-2080-46B3-95E1-F6748923BE40}" destId="{3C5927A7-9E99-4F02-85B3-DBDF95EF7EEE}" srcOrd="1" destOrd="0" parTransId="{C8B3A6CC-905A-4520-B237-5C5FEE1BC532}" sibTransId="{659E08B9-03B5-4F50-B1CC-6EB2A7A87942}"/>
    <dgm:cxn modelId="{80F7107D-EF6D-47CC-9040-320EFEE3CC51}" type="presOf" srcId="{366CF769-44A4-48B6-B313-57389CAA446F}" destId="{7EE9C4BC-70D7-4E36-9D13-0BFFB76FE974}" srcOrd="0" destOrd="0" presId="urn:microsoft.com/office/officeart/2005/8/layout/hierarchy6"/>
    <dgm:cxn modelId="{FAF0BD74-2673-48CE-BFA0-27D7BA4FE376}" srcId="{130C8230-65B0-4478-AA6E-747D9667CF9B}" destId="{B0AD57F8-2080-46B3-95E1-F6748923BE40}" srcOrd="0" destOrd="0" parTransId="{DD3226F5-F8E0-46C8-9EAB-E2DDF912E34D}" sibTransId="{9925F2F5-A92B-48FC-9C20-7368EFD6D750}"/>
    <dgm:cxn modelId="{1B207DA7-3A9C-41D8-AE7B-1DF76DDD6818}" type="presOf" srcId="{BFEEDFF3-C3CC-4A99-A5AE-4F3CE76C73DC}" destId="{7FE22D50-A66C-4932-94CB-11DEC23DBCFF}" srcOrd="0" destOrd="0" presId="urn:microsoft.com/office/officeart/2005/8/layout/hierarchy6"/>
    <dgm:cxn modelId="{8017716F-D89F-4057-B2ED-A3CD6DCC09AE}" type="presOf" srcId="{3EF635EC-8ACA-4F10-9586-28AD8B731B57}" destId="{98C446AD-FC11-4BEC-B842-BE1003F9B49B}" srcOrd="0" destOrd="0" presId="urn:microsoft.com/office/officeart/2005/8/layout/hierarchy6"/>
    <dgm:cxn modelId="{9E3AD784-72FC-4754-82C7-1645259C57E1}" srcId="{B0AD57F8-2080-46B3-95E1-F6748923BE40}" destId="{366CF769-44A4-48B6-B313-57389CAA446F}" srcOrd="0" destOrd="0" parTransId="{DAE9B020-3255-41B5-95F5-51DCC09C6A57}" sibTransId="{D44C8EBA-14B8-4095-B5F4-16EF7F8623AF}"/>
    <dgm:cxn modelId="{729D4F8E-6C6E-4558-96CF-90DBDB58A0AE}" type="presOf" srcId="{DAE9B020-3255-41B5-95F5-51DCC09C6A57}" destId="{7063FED8-0DC3-4F64-A5F4-8C8912A2230E}" srcOrd="0" destOrd="0" presId="urn:microsoft.com/office/officeart/2005/8/layout/hierarchy6"/>
    <dgm:cxn modelId="{6FFF0CD3-3171-4D4E-ADDF-8BDEBF6C2E85}" type="presOf" srcId="{6F84F22A-2E26-460B-BB63-32869DBF9F15}" destId="{9F323AD8-6997-47A6-9586-097EDC5735E7}" srcOrd="0" destOrd="0" presId="urn:microsoft.com/office/officeart/2005/8/layout/hierarchy6"/>
    <dgm:cxn modelId="{E5EB4DE1-551A-4F27-92FE-A771DAC82BCE}" type="presOf" srcId="{5FD4A67C-C655-4245-B8DA-7A83B50ABD1B}" destId="{28B50FB4-6BD7-4266-B37D-8E5BA5FA95EA}" srcOrd="0" destOrd="0" presId="urn:microsoft.com/office/officeart/2005/8/layout/hierarchy6"/>
    <dgm:cxn modelId="{8B5F46CB-0C71-4FF6-AF10-1395D451F200}" type="presOf" srcId="{130C8230-65B0-4478-AA6E-747D9667CF9B}" destId="{87957398-279C-4B76-B511-00F386F4521D}" srcOrd="0" destOrd="0" presId="urn:microsoft.com/office/officeart/2005/8/layout/hierarchy6"/>
    <dgm:cxn modelId="{3B2394FB-CE18-4BA9-AD83-0BCC09A60730}" type="presOf" srcId="{CFACE464-3695-4161-B8A4-DB5DBF005ACE}" destId="{5B6335A0-2C41-41B3-93A9-93AAC324C5CD}" srcOrd="0" destOrd="0" presId="urn:microsoft.com/office/officeart/2005/8/layout/hierarchy6"/>
    <dgm:cxn modelId="{F4F7AD17-CEAE-4E93-920C-63361E78F369}" srcId="{130C8230-65B0-4478-AA6E-747D9667CF9B}" destId="{2877CEF3-EAAE-4F14-B6AD-9020BB1D6F4C}" srcOrd="3" destOrd="0" parTransId="{3EF635EC-8ACA-4F10-9586-28AD8B731B57}" sibTransId="{244C31AE-D403-4554-931D-18B93D27F17C}"/>
    <dgm:cxn modelId="{E74E5D6D-C467-4C87-8416-8ED1A4DA7551}" type="presOf" srcId="{DD3226F5-F8E0-46C8-9EAB-E2DDF912E34D}" destId="{67B45111-EF60-47A0-AA97-BE85E0A8E160}" srcOrd="0" destOrd="0" presId="urn:microsoft.com/office/officeart/2005/8/layout/hierarchy6"/>
    <dgm:cxn modelId="{C5C730F6-994B-4D05-9BEE-2B04BA6BA9C1}" type="presOf" srcId="{C8B3A6CC-905A-4520-B237-5C5FEE1BC532}" destId="{A892C042-C954-44BD-B1C4-F47197DF846F}" srcOrd="0" destOrd="0" presId="urn:microsoft.com/office/officeart/2005/8/layout/hierarchy6"/>
    <dgm:cxn modelId="{390B7621-942A-4431-B0CD-203883F218B8}" type="presOf" srcId="{2877CEF3-EAAE-4F14-B6AD-9020BB1D6F4C}" destId="{7058AA63-8CAC-481B-9238-27052D6F47E9}" srcOrd="0" destOrd="0" presId="urn:microsoft.com/office/officeart/2005/8/layout/hierarchy6"/>
    <dgm:cxn modelId="{4311A746-AD09-4344-AE8E-2499655B208E}" type="presParOf" srcId="{7FE22D50-A66C-4932-94CB-11DEC23DBCFF}" destId="{2BC9A7BA-C0AF-4BE3-B154-A981A8F5B101}" srcOrd="0" destOrd="0" presId="urn:microsoft.com/office/officeart/2005/8/layout/hierarchy6"/>
    <dgm:cxn modelId="{2C2A409D-40CF-4C1B-87A6-3F8177C19972}" type="presParOf" srcId="{2BC9A7BA-C0AF-4BE3-B154-A981A8F5B101}" destId="{990F31B0-D398-440C-81C1-93926ED4CA9E}" srcOrd="0" destOrd="0" presId="urn:microsoft.com/office/officeart/2005/8/layout/hierarchy6"/>
    <dgm:cxn modelId="{81F69A27-88FD-44CF-B8CA-5CDDE100566A}" type="presParOf" srcId="{990F31B0-D398-440C-81C1-93926ED4CA9E}" destId="{703B0DCF-3983-4017-96C6-09DFB0BAE464}" srcOrd="0" destOrd="0" presId="urn:microsoft.com/office/officeart/2005/8/layout/hierarchy6"/>
    <dgm:cxn modelId="{59E5504F-31A2-4C16-9109-EB8004BA552D}" type="presParOf" srcId="{703B0DCF-3983-4017-96C6-09DFB0BAE464}" destId="{87957398-279C-4B76-B511-00F386F4521D}" srcOrd="0" destOrd="0" presId="urn:microsoft.com/office/officeart/2005/8/layout/hierarchy6"/>
    <dgm:cxn modelId="{E773CBE1-2E62-42A6-8351-8F74A49E151C}" type="presParOf" srcId="{703B0DCF-3983-4017-96C6-09DFB0BAE464}" destId="{5F841DE9-52F0-4058-8B4B-BBA4C1917FDF}" srcOrd="1" destOrd="0" presId="urn:microsoft.com/office/officeart/2005/8/layout/hierarchy6"/>
    <dgm:cxn modelId="{6BA6A8F3-B3F8-4DC1-9159-22DA2CAE5CBA}" type="presParOf" srcId="{5F841DE9-52F0-4058-8B4B-BBA4C1917FDF}" destId="{67B45111-EF60-47A0-AA97-BE85E0A8E160}" srcOrd="0" destOrd="0" presId="urn:microsoft.com/office/officeart/2005/8/layout/hierarchy6"/>
    <dgm:cxn modelId="{B766C382-DBC7-4D81-8E2A-0B4AE105A9B7}" type="presParOf" srcId="{5F841DE9-52F0-4058-8B4B-BBA4C1917FDF}" destId="{EDBCA5A4-B054-4C79-AD71-9F45CA7F3674}" srcOrd="1" destOrd="0" presId="urn:microsoft.com/office/officeart/2005/8/layout/hierarchy6"/>
    <dgm:cxn modelId="{A9BD6C7E-1C31-47B2-9D64-F1A1758BB396}" type="presParOf" srcId="{EDBCA5A4-B054-4C79-AD71-9F45CA7F3674}" destId="{C8950F2D-2A9C-442C-93D9-8C572889D483}" srcOrd="0" destOrd="0" presId="urn:microsoft.com/office/officeart/2005/8/layout/hierarchy6"/>
    <dgm:cxn modelId="{423706EB-AE69-4D7C-B293-382027172BC1}" type="presParOf" srcId="{EDBCA5A4-B054-4C79-AD71-9F45CA7F3674}" destId="{2639D0A9-2048-437A-B9F1-43EC8B5DF541}" srcOrd="1" destOrd="0" presId="urn:microsoft.com/office/officeart/2005/8/layout/hierarchy6"/>
    <dgm:cxn modelId="{B71E4543-D048-4322-A01F-5AE3348CC773}" type="presParOf" srcId="{2639D0A9-2048-437A-B9F1-43EC8B5DF541}" destId="{7063FED8-0DC3-4F64-A5F4-8C8912A2230E}" srcOrd="0" destOrd="0" presId="urn:microsoft.com/office/officeart/2005/8/layout/hierarchy6"/>
    <dgm:cxn modelId="{5FC97065-1A02-405E-BC30-9378E2578AD2}" type="presParOf" srcId="{2639D0A9-2048-437A-B9F1-43EC8B5DF541}" destId="{A3C3941C-B307-4D2E-8843-31DC6258631A}" srcOrd="1" destOrd="0" presId="urn:microsoft.com/office/officeart/2005/8/layout/hierarchy6"/>
    <dgm:cxn modelId="{E5D6C31F-F469-4EFD-9851-FD9AA95DE0E9}" type="presParOf" srcId="{A3C3941C-B307-4D2E-8843-31DC6258631A}" destId="{7EE9C4BC-70D7-4E36-9D13-0BFFB76FE974}" srcOrd="0" destOrd="0" presId="urn:microsoft.com/office/officeart/2005/8/layout/hierarchy6"/>
    <dgm:cxn modelId="{A23DAD8D-B0DF-41AE-A522-9AB64CFC8C97}" type="presParOf" srcId="{A3C3941C-B307-4D2E-8843-31DC6258631A}" destId="{5AA4B15B-CA20-4047-BAD7-0E79A3190976}" srcOrd="1" destOrd="0" presId="urn:microsoft.com/office/officeart/2005/8/layout/hierarchy6"/>
    <dgm:cxn modelId="{133946CE-5888-44AB-AE3E-AA3EBD6DA5F5}" type="presParOf" srcId="{2639D0A9-2048-437A-B9F1-43EC8B5DF541}" destId="{A892C042-C954-44BD-B1C4-F47197DF846F}" srcOrd="2" destOrd="0" presId="urn:microsoft.com/office/officeart/2005/8/layout/hierarchy6"/>
    <dgm:cxn modelId="{EB6C9525-11D4-4B10-BCC2-F96C5A3FE30C}" type="presParOf" srcId="{2639D0A9-2048-437A-B9F1-43EC8B5DF541}" destId="{93DDB461-F8D3-47E4-8B3B-0500DEC55F4B}" srcOrd="3" destOrd="0" presId="urn:microsoft.com/office/officeart/2005/8/layout/hierarchy6"/>
    <dgm:cxn modelId="{76F4D658-8947-4396-B5BB-9AA6858223BB}" type="presParOf" srcId="{93DDB461-F8D3-47E4-8B3B-0500DEC55F4B}" destId="{C63F8623-AA7E-4D6B-B21C-C12557F26706}" srcOrd="0" destOrd="0" presId="urn:microsoft.com/office/officeart/2005/8/layout/hierarchy6"/>
    <dgm:cxn modelId="{52387570-BDD8-4D36-A943-29E78C94A5A8}" type="presParOf" srcId="{93DDB461-F8D3-47E4-8B3B-0500DEC55F4B}" destId="{8E65CCF3-6020-414D-8206-D22D2E42BD30}" srcOrd="1" destOrd="0" presId="urn:microsoft.com/office/officeart/2005/8/layout/hierarchy6"/>
    <dgm:cxn modelId="{F6644390-3381-4EF7-9B7C-AD6C278A1F98}" type="presParOf" srcId="{2639D0A9-2048-437A-B9F1-43EC8B5DF541}" destId="{5B6335A0-2C41-41B3-93A9-93AAC324C5CD}" srcOrd="4" destOrd="0" presId="urn:microsoft.com/office/officeart/2005/8/layout/hierarchy6"/>
    <dgm:cxn modelId="{7A78458D-052B-4B29-974D-5A761475F1C0}" type="presParOf" srcId="{2639D0A9-2048-437A-B9F1-43EC8B5DF541}" destId="{C581F69A-6015-4DAC-A152-9E0D55733B94}" srcOrd="5" destOrd="0" presId="urn:microsoft.com/office/officeart/2005/8/layout/hierarchy6"/>
    <dgm:cxn modelId="{20879FF1-E5C0-4516-A176-F0D085500CBC}" type="presParOf" srcId="{C581F69A-6015-4DAC-A152-9E0D55733B94}" destId="{C7614FCF-C6CE-4DA8-88B6-92B7D8860D8B}" srcOrd="0" destOrd="0" presId="urn:microsoft.com/office/officeart/2005/8/layout/hierarchy6"/>
    <dgm:cxn modelId="{E5C7381F-D31B-48DE-AB12-1F3A76E583C6}" type="presParOf" srcId="{C581F69A-6015-4DAC-A152-9E0D55733B94}" destId="{20ACACC0-1D18-44EE-8425-768772FD1556}" srcOrd="1" destOrd="0" presId="urn:microsoft.com/office/officeart/2005/8/layout/hierarchy6"/>
    <dgm:cxn modelId="{DF6553A7-FDD5-4A1E-B22E-859C88AE058D}" type="presParOf" srcId="{5F841DE9-52F0-4058-8B4B-BBA4C1917FDF}" destId="{28B50FB4-6BD7-4266-B37D-8E5BA5FA95EA}" srcOrd="2" destOrd="0" presId="urn:microsoft.com/office/officeart/2005/8/layout/hierarchy6"/>
    <dgm:cxn modelId="{B3AE67C8-9319-4F02-A62A-E655AF0F836E}" type="presParOf" srcId="{5F841DE9-52F0-4058-8B4B-BBA4C1917FDF}" destId="{C61897D9-43D9-4667-B303-2EB351BA9B0E}" srcOrd="3" destOrd="0" presId="urn:microsoft.com/office/officeart/2005/8/layout/hierarchy6"/>
    <dgm:cxn modelId="{50AAD18D-5E74-4C07-A08E-0749CA44AD4A}" type="presParOf" srcId="{C61897D9-43D9-4667-B303-2EB351BA9B0E}" destId="{FF75BD74-D5D6-4FE9-BA82-A2D13781D685}" srcOrd="0" destOrd="0" presId="urn:microsoft.com/office/officeart/2005/8/layout/hierarchy6"/>
    <dgm:cxn modelId="{D3DBAF7B-93F7-4C7A-BD9C-08763AD815D6}" type="presParOf" srcId="{C61897D9-43D9-4667-B303-2EB351BA9B0E}" destId="{B9214BEA-17B9-4A41-B806-30D4B291178B}" srcOrd="1" destOrd="0" presId="urn:microsoft.com/office/officeart/2005/8/layout/hierarchy6"/>
    <dgm:cxn modelId="{237D4ACB-BB4C-4817-9C8B-A6249FC9DDAB}" type="presParOf" srcId="{5F841DE9-52F0-4058-8B4B-BBA4C1917FDF}" destId="{9F323AD8-6997-47A6-9586-097EDC5735E7}" srcOrd="4" destOrd="0" presId="urn:microsoft.com/office/officeart/2005/8/layout/hierarchy6"/>
    <dgm:cxn modelId="{96542201-3123-471E-BE4E-10CE365BAC74}" type="presParOf" srcId="{5F841DE9-52F0-4058-8B4B-BBA4C1917FDF}" destId="{355C1F98-D6CE-49B4-8CA7-88FCD72BF2AE}" srcOrd="5" destOrd="0" presId="urn:microsoft.com/office/officeart/2005/8/layout/hierarchy6"/>
    <dgm:cxn modelId="{7806B7F7-0D6B-4C89-8FCA-1C096EF8C7E2}" type="presParOf" srcId="{355C1F98-D6CE-49B4-8CA7-88FCD72BF2AE}" destId="{9DD860D4-51A8-4849-BF35-4C6EAFCC4F91}" srcOrd="0" destOrd="0" presId="urn:microsoft.com/office/officeart/2005/8/layout/hierarchy6"/>
    <dgm:cxn modelId="{DDDAEA57-9538-4218-9CCB-004B162297E8}" type="presParOf" srcId="{355C1F98-D6CE-49B4-8CA7-88FCD72BF2AE}" destId="{9450DEE4-68F8-4A32-93AA-FB78FD5F12EF}" srcOrd="1" destOrd="0" presId="urn:microsoft.com/office/officeart/2005/8/layout/hierarchy6"/>
    <dgm:cxn modelId="{47A4E7B5-ABB5-4061-96A3-BBE950B096F8}" type="presParOf" srcId="{5F841DE9-52F0-4058-8B4B-BBA4C1917FDF}" destId="{98C446AD-FC11-4BEC-B842-BE1003F9B49B}" srcOrd="6" destOrd="0" presId="urn:microsoft.com/office/officeart/2005/8/layout/hierarchy6"/>
    <dgm:cxn modelId="{9BD10FF5-6F29-4D25-B8E5-7E5187475232}" type="presParOf" srcId="{5F841DE9-52F0-4058-8B4B-BBA4C1917FDF}" destId="{D06A5B7C-DFB7-43B6-BF94-6AC3A6E1F623}" srcOrd="7" destOrd="0" presId="urn:microsoft.com/office/officeart/2005/8/layout/hierarchy6"/>
    <dgm:cxn modelId="{7A1E77FE-5423-4435-B7EE-94F2F4EF7F01}" type="presParOf" srcId="{D06A5B7C-DFB7-43B6-BF94-6AC3A6E1F623}" destId="{7058AA63-8CAC-481B-9238-27052D6F47E9}" srcOrd="0" destOrd="0" presId="urn:microsoft.com/office/officeart/2005/8/layout/hierarchy6"/>
    <dgm:cxn modelId="{651BDF0E-F827-415A-BAE9-313EAF76D819}" type="presParOf" srcId="{D06A5B7C-DFB7-43B6-BF94-6AC3A6E1F623}" destId="{F07B40AB-EE41-402E-8326-3011FDEC8E43}" srcOrd="1" destOrd="0" presId="urn:microsoft.com/office/officeart/2005/8/layout/hierarchy6"/>
    <dgm:cxn modelId="{0B034E55-57BF-4072-93F6-3B270C48E33B}" type="presParOf" srcId="{7FE22D50-A66C-4932-94CB-11DEC23DBCFF}" destId="{CFFCC4F6-70B4-4301-A9A8-A67D0F51C1B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3BF0BE-4800-44AC-BE2E-A876FE50C94D}" type="doc">
      <dgm:prSet loTypeId="urn:microsoft.com/office/officeart/2005/8/layout/venn1" loCatId="relationship" qsTypeId="urn:microsoft.com/office/officeart/2005/8/quickstyle/3d1" qsCatId="3D" csTypeId="urn:microsoft.com/office/officeart/2005/8/colors/colorful5" csCatId="colorful" phldr="1"/>
      <dgm:spPr/>
    </dgm:pt>
    <dgm:pt modelId="{3FBEB87D-F1E4-405C-97F6-AFFD9E232D8C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8FEA634-FCCF-459B-870C-E5FC93269851}" type="parTrans" cxnId="{BCEBF733-05F8-4A61-A702-6ED9782D88E3}">
      <dgm:prSet/>
      <dgm:spPr/>
      <dgm:t>
        <a:bodyPr/>
        <a:lstStyle/>
        <a:p>
          <a:endParaRPr lang="en-AU"/>
        </a:p>
      </dgm:t>
    </dgm:pt>
    <dgm:pt modelId="{3F28001C-7190-4F61-AD87-B9668529ADFF}" type="sibTrans" cxnId="{BCEBF733-05F8-4A61-A702-6ED9782D88E3}">
      <dgm:prSet/>
      <dgm:spPr/>
      <dgm:t>
        <a:bodyPr/>
        <a:lstStyle/>
        <a:p>
          <a:endParaRPr lang="en-AU"/>
        </a:p>
      </dgm:t>
    </dgm:pt>
    <dgm:pt modelId="{AD0856B8-9EE6-4415-9E24-7C196B249345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69B1273A-6BEC-4D13-9A57-079297F1258C}" type="parTrans" cxnId="{E07E3B0C-F846-4A20-8CE2-DFBA45862D83}">
      <dgm:prSet/>
      <dgm:spPr/>
      <dgm:t>
        <a:bodyPr/>
        <a:lstStyle/>
        <a:p>
          <a:endParaRPr lang="en-AU"/>
        </a:p>
      </dgm:t>
    </dgm:pt>
    <dgm:pt modelId="{4D684D31-0AAC-4A6B-B9E8-0FBF93838D8B}" type="sibTrans" cxnId="{E07E3B0C-F846-4A20-8CE2-DFBA45862D83}">
      <dgm:prSet/>
      <dgm:spPr/>
      <dgm:t>
        <a:bodyPr/>
        <a:lstStyle/>
        <a:p>
          <a:endParaRPr lang="en-AU"/>
        </a:p>
      </dgm:t>
    </dgm:pt>
    <dgm:pt modelId="{5D09C9B2-33E5-4223-A0DF-459B2A79EEA7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B0FC0DE-F8C3-4F6D-8BBC-7C5EBC97CC3A}" type="parTrans" cxnId="{BAE78AC7-81B7-4E42-8E45-F5DC0C9B0873}">
      <dgm:prSet/>
      <dgm:spPr/>
      <dgm:t>
        <a:bodyPr/>
        <a:lstStyle/>
        <a:p>
          <a:endParaRPr lang="en-AU"/>
        </a:p>
      </dgm:t>
    </dgm:pt>
    <dgm:pt modelId="{DE7D5AF4-FAC7-42E8-9B03-B6960DBA2602}" type="sibTrans" cxnId="{BAE78AC7-81B7-4E42-8E45-F5DC0C9B0873}">
      <dgm:prSet/>
      <dgm:spPr/>
      <dgm:t>
        <a:bodyPr/>
        <a:lstStyle/>
        <a:p>
          <a:endParaRPr lang="en-AU"/>
        </a:p>
      </dgm:t>
    </dgm:pt>
    <dgm:pt modelId="{6EC07AE9-D8B4-4E5D-A23A-AF6199F7503E}" type="pres">
      <dgm:prSet presAssocID="{D13BF0BE-4800-44AC-BE2E-A876FE50C94D}" presName="compositeShape" presStyleCnt="0">
        <dgm:presLayoutVars>
          <dgm:chMax val="7"/>
          <dgm:dir/>
          <dgm:resizeHandles val="exact"/>
        </dgm:presLayoutVars>
      </dgm:prSet>
      <dgm:spPr/>
    </dgm:pt>
    <dgm:pt modelId="{AEC796D1-9DE2-40D0-8974-DBB38B3C89EC}" type="pres">
      <dgm:prSet presAssocID="{3FBEB87D-F1E4-405C-97F6-AFFD9E232D8C}" presName="circ1" presStyleLbl="vennNode1" presStyleIdx="0" presStyleCnt="3"/>
      <dgm:spPr/>
      <dgm:t>
        <a:bodyPr/>
        <a:lstStyle/>
        <a:p>
          <a:endParaRPr lang="en-AU"/>
        </a:p>
      </dgm:t>
    </dgm:pt>
    <dgm:pt modelId="{9229B1D2-4D15-4E51-A5EF-7506456440E7}" type="pres">
      <dgm:prSet presAssocID="{3FBEB87D-F1E4-405C-97F6-AFFD9E232D8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E016141-F725-48FA-9A77-33635BBF4830}" type="pres">
      <dgm:prSet presAssocID="{AD0856B8-9EE6-4415-9E24-7C196B249345}" presName="circ2" presStyleLbl="vennNode1" presStyleIdx="1" presStyleCnt="3"/>
      <dgm:spPr/>
      <dgm:t>
        <a:bodyPr/>
        <a:lstStyle/>
        <a:p>
          <a:endParaRPr lang="en-AU"/>
        </a:p>
      </dgm:t>
    </dgm:pt>
    <dgm:pt modelId="{EFC45E3A-63E7-4275-8B57-A0264C281C6F}" type="pres">
      <dgm:prSet presAssocID="{AD0856B8-9EE6-4415-9E24-7C196B24934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2628-E26A-4F1A-8C1F-272E6BBE4FC8}" type="pres">
      <dgm:prSet presAssocID="{5D09C9B2-33E5-4223-A0DF-459B2A79EEA7}" presName="circ3" presStyleLbl="vennNode1" presStyleIdx="2" presStyleCnt="3"/>
      <dgm:spPr/>
      <dgm:t>
        <a:bodyPr/>
        <a:lstStyle/>
        <a:p>
          <a:endParaRPr lang="en-AU"/>
        </a:p>
      </dgm:t>
    </dgm:pt>
    <dgm:pt modelId="{79964039-CC68-4A34-A813-BE4083D1C709}" type="pres">
      <dgm:prSet presAssocID="{5D09C9B2-33E5-4223-A0DF-459B2A79EEA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0BE36D10-32EB-4B2E-B414-982827DCB28A}" type="presOf" srcId="{3FBEB87D-F1E4-405C-97F6-AFFD9E232D8C}" destId="{AEC796D1-9DE2-40D0-8974-DBB38B3C89EC}" srcOrd="0" destOrd="0" presId="urn:microsoft.com/office/officeart/2005/8/layout/venn1"/>
    <dgm:cxn modelId="{BC21A302-E326-43BB-BBEA-D638B7465442}" type="presOf" srcId="{5D09C9B2-33E5-4223-A0DF-459B2A79EEA7}" destId="{79964039-CC68-4A34-A813-BE4083D1C709}" srcOrd="1" destOrd="0" presId="urn:microsoft.com/office/officeart/2005/8/layout/venn1"/>
    <dgm:cxn modelId="{3BDF6399-4AC9-4132-9BB4-C3CA282677DB}" type="presOf" srcId="{AD0856B8-9EE6-4415-9E24-7C196B249345}" destId="{EFC45E3A-63E7-4275-8B57-A0264C281C6F}" srcOrd="1" destOrd="0" presId="urn:microsoft.com/office/officeart/2005/8/layout/venn1"/>
    <dgm:cxn modelId="{87897476-5F45-45C6-BDEA-56A7A61F9DA2}" type="presOf" srcId="{D13BF0BE-4800-44AC-BE2E-A876FE50C94D}" destId="{6EC07AE9-D8B4-4E5D-A23A-AF6199F7503E}" srcOrd="0" destOrd="0" presId="urn:microsoft.com/office/officeart/2005/8/layout/venn1"/>
    <dgm:cxn modelId="{E07E3B0C-F846-4A20-8CE2-DFBA45862D83}" srcId="{D13BF0BE-4800-44AC-BE2E-A876FE50C94D}" destId="{AD0856B8-9EE6-4415-9E24-7C196B249345}" srcOrd="1" destOrd="0" parTransId="{69B1273A-6BEC-4D13-9A57-079297F1258C}" sibTransId="{4D684D31-0AAC-4A6B-B9E8-0FBF93838D8B}"/>
    <dgm:cxn modelId="{209DF26A-80DD-4786-B949-FF0E754986A3}" type="presOf" srcId="{AD0856B8-9EE6-4415-9E24-7C196B249345}" destId="{CE016141-F725-48FA-9A77-33635BBF4830}" srcOrd="0" destOrd="0" presId="urn:microsoft.com/office/officeart/2005/8/layout/venn1"/>
    <dgm:cxn modelId="{BCEBF733-05F8-4A61-A702-6ED9782D88E3}" srcId="{D13BF0BE-4800-44AC-BE2E-A876FE50C94D}" destId="{3FBEB87D-F1E4-405C-97F6-AFFD9E232D8C}" srcOrd="0" destOrd="0" parTransId="{C8FEA634-FCCF-459B-870C-E5FC93269851}" sibTransId="{3F28001C-7190-4F61-AD87-B9668529ADFF}"/>
    <dgm:cxn modelId="{36FA29C5-C662-4035-B791-D429E0C67F03}" type="presOf" srcId="{3FBEB87D-F1E4-405C-97F6-AFFD9E232D8C}" destId="{9229B1D2-4D15-4E51-A5EF-7506456440E7}" srcOrd="1" destOrd="0" presId="urn:microsoft.com/office/officeart/2005/8/layout/venn1"/>
    <dgm:cxn modelId="{BAE78AC7-81B7-4E42-8E45-F5DC0C9B0873}" srcId="{D13BF0BE-4800-44AC-BE2E-A876FE50C94D}" destId="{5D09C9B2-33E5-4223-A0DF-459B2A79EEA7}" srcOrd="2" destOrd="0" parTransId="{FB0FC0DE-F8C3-4F6D-8BBC-7C5EBC97CC3A}" sibTransId="{DE7D5AF4-FAC7-42E8-9B03-B6960DBA2602}"/>
    <dgm:cxn modelId="{61FCAF2F-742E-4188-8AB0-EA38A34E098B}" type="presOf" srcId="{5D09C9B2-33E5-4223-A0DF-459B2A79EEA7}" destId="{F23F2628-E26A-4F1A-8C1F-272E6BBE4FC8}" srcOrd="0" destOrd="0" presId="urn:microsoft.com/office/officeart/2005/8/layout/venn1"/>
    <dgm:cxn modelId="{8293DEFB-7F2A-4FA9-909C-C8B418B72A59}" type="presParOf" srcId="{6EC07AE9-D8B4-4E5D-A23A-AF6199F7503E}" destId="{AEC796D1-9DE2-40D0-8974-DBB38B3C89EC}" srcOrd="0" destOrd="0" presId="urn:microsoft.com/office/officeart/2005/8/layout/venn1"/>
    <dgm:cxn modelId="{C15C03EB-26B6-4E8F-A2D2-7310A4C50071}" type="presParOf" srcId="{6EC07AE9-D8B4-4E5D-A23A-AF6199F7503E}" destId="{9229B1D2-4D15-4E51-A5EF-7506456440E7}" srcOrd="1" destOrd="0" presId="urn:microsoft.com/office/officeart/2005/8/layout/venn1"/>
    <dgm:cxn modelId="{11C37D75-4268-49C0-99BF-56C04F0C3019}" type="presParOf" srcId="{6EC07AE9-D8B4-4E5D-A23A-AF6199F7503E}" destId="{CE016141-F725-48FA-9A77-33635BBF4830}" srcOrd="2" destOrd="0" presId="urn:microsoft.com/office/officeart/2005/8/layout/venn1"/>
    <dgm:cxn modelId="{6CBAC5B4-940A-4864-B06D-0EF0CA520375}" type="presParOf" srcId="{6EC07AE9-D8B4-4E5D-A23A-AF6199F7503E}" destId="{EFC45E3A-63E7-4275-8B57-A0264C281C6F}" srcOrd="3" destOrd="0" presId="urn:microsoft.com/office/officeart/2005/8/layout/venn1"/>
    <dgm:cxn modelId="{F8732FF5-9E25-4EEA-8B89-1A31127B5501}" type="presParOf" srcId="{6EC07AE9-D8B4-4E5D-A23A-AF6199F7503E}" destId="{F23F2628-E26A-4F1A-8C1F-272E6BBE4FC8}" srcOrd="4" destOrd="0" presId="urn:microsoft.com/office/officeart/2005/8/layout/venn1"/>
    <dgm:cxn modelId="{ED27C868-894E-4082-AAAD-3E37E3B88F70}" type="presParOf" srcId="{6EC07AE9-D8B4-4E5D-A23A-AF6199F7503E}" destId="{79964039-CC68-4A34-A813-BE4083D1C70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957398-279C-4B76-B511-00F386F4521D}">
      <dsp:nvSpPr>
        <dsp:cNvPr id="0" name=""/>
        <dsp:cNvSpPr/>
      </dsp:nvSpPr>
      <dsp:spPr>
        <a:xfrm>
          <a:off x="5648349" y="1118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Solar Core System Monitoring</a:t>
          </a:r>
          <a:endParaRPr lang="en-AU" sz="2000" kern="1200" dirty="0"/>
        </a:p>
      </dsp:txBody>
      <dsp:txXfrm>
        <a:off x="5679350" y="32119"/>
        <a:ext cx="1525659" cy="996438"/>
      </dsp:txXfrm>
    </dsp:sp>
    <dsp:sp modelId="{67B45111-EF60-47A0-AA97-BE85E0A8E160}">
      <dsp:nvSpPr>
        <dsp:cNvPr id="0" name=""/>
        <dsp:cNvSpPr/>
      </dsp:nvSpPr>
      <dsp:spPr>
        <a:xfrm>
          <a:off x="3346240" y="1059559"/>
          <a:ext cx="3095939" cy="423376"/>
        </a:xfrm>
        <a:custGeom>
          <a:avLst/>
          <a:gdLst/>
          <a:ahLst/>
          <a:cxnLst/>
          <a:rect l="0" t="0" r="0" b="0"/>
          <a:pathLst>
            <a:path>
              <a:moveTo>
                <a:pt x="3095939" y="0"/>
              </a:moveTo>
              <a:lnTo>
                <a:pt x="3095939" y="211688"/>
              </a:lnTo>
              <a:lnTo>
                <a:pt x="0" y="211688"/>
              </a:lnTo>
              <a:lnTo>
                <a:pt x="0" y="4233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950F2D-2A9C-442C-93D9-8C572889D483}">
      <dsp:nvSpPr>
        <dsp:cNvPr id="0" name=""/>
        <dsp:cNvSpPr/>
      </dsp:nvSpPr>
      <dsp:spPr>
        <a:xfrm>
          <a:off x="2552409" y="1482936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Roof</a:t>
          </a:r>
          <a:endParaRPr lang="en-AU" sz="2000" kern="1200" dirty="0"/>
        </a:p>
      </dsp:txBody>
      <dsp:txXfrm>
        <a:off x="2583410" y="1513937"/>
        <a:ext cx="1525659" cy="996438"/>
      </dsp:txXfrm>
    </dsp:sp>
    <dsp:sp modelId="{7063FED8-0DC3-4F64-A5F4-8C8912A2230E}">
      <dsp:nvSpPr>
        <dsp:cNvPr id="0" name=""/>
        <dsp:cNvSpPr/>
      </dsp:nvSpPr>
      <dsp:spPr>
        <a:xfrm>
          <a:off x="1282280" y="2541376"/>
          <a:ext cx="2063959" cy="423376"/>
        </a:xfrm>
        <a:custGeom>
          <a:avLst/>
          <a:gdLst/>
          <a:ahLst/>
          <a:cxnLst/>
          <a:rect l="0" t="0" r="0" b="0"/>
          <a:pathLst>
            <a:path>
              <a:moveTo>
                <a:pt x="2063959" y="0"/>
              </a:moveTo>
              <a:lnTo>
                <a:pt x="2063959" y="211688"/>
              </a:lnTo>
              <a:lnTo>
                <a:pt x="0" y="211688"/>
              </a:lnTo>
              <a:lnTo>
                <a:pt x="0" y="4233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E9C4BC-70D7-4E36-9D13-0BFFB76FE974}">
      <dsp:nvSpPr>
        <dsp:cNvPr id="0" name=""/>
        <dsp:cNvSpPr/>
      </dsp:nvSpPr>
      <dsp:spPr>
        <a:xfrm>
          <a:off x="488450" y="2964753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Flush</a:t>
          </a:r>
          <a:endParaRPr lang="en-AU" sz="2000" kern="1200" dirty="0"/>
        </a:p>
      </dsp:txBody>
      <dsp:txXfrm>
        <a:off x="519451" y="2995754"/>
        <a:ext cx="1525659" cy="996438"/>
      </dsp:txXfrm>
    </dsp:sp>
    <dsp:sp modelId="{A892C042-C954-44BD-B1C4-F47197DF846F}">
      <dsp:nvSpPr>
        <dsp:cNvPr id="0" name=""/>
        <dsp:cNvSpPr/>
      </dsp:nvSpPr>
      <dsp:spPr>
        <a:xfrm>
          <a:off x="3300520" y="2541376"/>
          <a:ext cx="91440" cy="42337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233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F8623-AA7E-4D6B-B21C-C12557F26706}">
      <dsp:nvSpPr>
        <dsp:cNvPr id="0" name=""/>
        <dsp:cNvSpPr/>
      </dsp:nvSpPr>
      <dsp:spPr>
        <a:xfrm>
          <a:off x="2552409" y="2964753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smtClean="0"/>
            <a:t>Low Profile</a:t>
          </a:r>
          <a:endParaRPr lang="en-AU" sz="2000" kern="1200" dirty="0"/>
        </a:p>
      </dsp:txBody>
      <dsp:txXfrm>
        <a:off x="2583410" y="2995754"/>
        <a:ext cx="1525659" cy="996438"/>
      </dsp:txXfrm>
    </dsp:sp>
    <dsp:sp modelId="{5B6335A0-2C41-41B3-93A9-93AAC324C5CD}">
      <dsp:nvSpPr>
        <dsp:cNvPr id="0" name=""/>
        <dsp:cNvSpPr/>
      </dsp:nvSpPr>
      <dsp:spPr>
        <a:xfrm>
          <a:off x="3346240" y="2541376"/>
          <a:ext cx="2063959" cy="423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688"/>
              </a:lnTo>
              <a:lnTo>
                <a:pt x="2063959" y="211688"/>
              </a:lnTo>
              <a:lnTo>
                <a:pt x="2063959" y="4233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614FCF-C6CE-4DA8-88B6-92B7D8860D8B}">
      <dsp:nvSpPr>
        <dsp:cNvPr id="0" name=""/>
        <dsp:cNvSpPr/>
      </dsp:nvSpPr>
      <dsp:spPr>
        <a:xfrm>
          <a:off x="4616369" y="2964753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2-Tiered Rack</a:t>
          </a:r>
          <a:endParaRPr lang="en-AU" sz="2000" kern="1200" dirty="0"/>
        </a:p>
      </dsp:txBody>
      <dsp:txXfrm>
        <a:off x="4647370" y="2995754"/>
        <a:ext cx="1525659" cy="996438"/>
      </dsp:txXfrm>
    </dsp:sp>
    <dsp:sp modelId="{28B50FB4-6BD7-4266-B37D-8E5BA5FA95EA}">
      <dsp:nvSpPr>
        <dsp:cNvPr id="0" name=""/>
        <dsp:cNvSpPr/>
      </dsp:nvSpPr>
      <dsp:spPr>
        <a:xfrm>
          <a:off x="5410200" y="1059559"/>
          <a:ext cx="1031979" cy="423376"/>
        </a:xfrm>
        <a:custGeom>
          <a:avLst/>
          <a:gdLst/>
          <a:ahLst/>
          <a:cxnLst/>
          <a:rect l="0" t="0" r="0" b="0"/>
          <a:pathLst>
            <a:path>
              <a:moveTo>
                <a:pt x="1031979" y="0"/>
              </a:moveTo>
              <a:lnTo>
                <a:pt x="1031979" y="211688"/>
              </a:lnTo>
              <a:lnTo>
                <a:pt x="0" y="211688"/>
              </a:lnTo>
              <a:lnTo>
                <a:pt x="0" y="4233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75BD74-D5D6-4FE9-BA82-A2D13781D685}">
      <dsp:nvSpPr>
        <dsp:cNvPr id="0" name=""/>
        <dsp:cNvSpPr/>
      </dsp:nvSpPr>
      <dsp:spPr>
        <a:xfrm>
          <a:off x="4616369" y="1482936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Pole</a:t>
          </a:r>
          <a:endParaRPr lang="en-AU" sz="2000" kern="1200" dirty="0"/>
        </a:p>
      </dsp:txBody>
      <dsp:txXfrm>
        <a:off x="4647370" y="1513937"/>
        <a:ext cx="1525659" cy="996438"/>
      </dsp:txXfrm>
    </dsp:sp>
    <dsp:sp modelId="{9F323AD8-6997-47A6-9586-097EDC5735E7}">
      <dsp:nvSpPr>
        <dsp:cNvPr id="0" name=""/>
        <dsp:cNvSpPr/>
      </dsp:nvSpPr>
      <dsp:spPr>
        <a:xfrm>
          <a:off x="6442179" y="1059559"/>
          <a:ext cx="1031979" cy="423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688"/>
              </a:lnTo>
              <a:lnTo>
                <a:pt x="1031979" y="211688"/>
              </a:lnTo>
              <a:lnTo>
                <a:pt x="1031979" y="4233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D860D4-51A8-4849-BF35-4C6EAFCC4F91}">
      <dsp:nvSpPr>
        <dsp:cNvPr id="0" name=""/>
        <dsp:cNvSpPr/>
      </dsp:nvSpPr>
      <dsp:spPr>
        <a:xfrm>
          <a:off x="6680328" y="1482936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Tracking Rack</a:t>
          </a:r>
          <a:endParaRPr lang="en-AU" sz="2000" kern="1200" dirty="0"/>
        </a:p>
      </dsp:txBody>
      <dsp:txXfrm>
        <a:off x="6711329" y="1513937"/>
        <a:ext cx="1525659" cy="996438"/>
      </dsp:txXfrm>
    </dsp:sp>
    <dsp:sp modelId="{98C446AD-FC11-4BEC-B842-BE1003F9B49B}">
      <dsp:nvSpPr>
        <dsp:cNvPr id="0" name=""/>
        <dsp:cNvSpPr/>
      </dsp:nvSpPr>
      <dsp:spPr>
        <a:xfrm>
          <a:off x="6442179" y="1059559"/>
          <a:ext cx="3095939" cy="423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688"/>
              </a:lnTo>
              <a:lnTo>
                <a:pt x="3095939" y="211688"/>
              </a:lnTo>
              <a:lnTo>
                <a:pt x="3095939" y="4233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58AA63-8CAC-481B-9238-27052D6F47E9}">
      <dsp:nvSpPr>
        <dsp:cNvPr id="0" name=""/>
        <dsp:cNvSpPr/>
      </dsp:nvSpPr>
      <dsp:spPr>
        <a:xfrm>
          <a:off x="8744288" y="1482936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Ground</a:t>
          </a:r>
          <a:endParaRPr lang="en-AU" sz="2000" kern="1200" dirty="0"/>
        </a:p>
      </dsp:txBody>
      <dsp:txXfrm>
        <a:off x="8775289" y="1513937"/>
        <a:ext cx="1525659" cy="9964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C796D1-9DE2-40D0-8974-DBB38B3C89EC}">
      <dsp:nvSpPr>
        <dsp:cNvPr id="0" name=""/>
        <dsp:cNvSpPr/>
      </dsp:nvSpPr>
      <dsp:spPr>
        <a:xfrm>
          <a:off x="4202906" y="50303"/>
          <a:ext cx="2414587" cy="2414587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7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sz="47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4524851" y="472856"/>
        <a:ext cx="1770697" cy="1086564"/>
      </dsp:txXfrm>
    </dsp:sp>
    <dsp:sp modelId="{CE016141-F725-48FA-9A77-33635BBF4830}">
      <dsp:nvSpPr>
        <dsp:cNvPr id="0" name=""/>
        <dsp:cNvSpPr/>
      </dsp:nvSpPr>
      <dsp:spPr>
        <a:xfrm>
          <a:off x="5074169" y="1559421"/>
          <a:ext cx="2414587" cy="2414587"/>
        </a:xfrm>
        <a:prstGeom prst="ellipse">
          <a:avLst/>
        </a:prstGeom>
        <a:solidFill>
          <a:schemeClr val="accent5">
            <a:alpha val="50000"/>
            <a:hueOff val="1163773"/>
            <a:satOff val="3877"/>
            <a:lumOff val="4412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7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sz="47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5812631" y="2183189"/>
        <a:ext cx="1448752" cy="1328023"/>
      </dsp:txXfrm>
    </dsp:sp>
    <dsp:sp modelId="{F23F2628-E26A-4F1A-8C1F-272E6BBE4FC8}">
      <dsp:nvSpPr>
        <dsp:cNvPr id="0" name=""/>
        <dsp:cNvSpPr/>
      </dsp:nvSpPr>
      <dsp:spPr>
        <a:xfrm>
          <a:off x="3331642" y="1559421"/>
          <a:ext cx="2414587" cy="2414587"/>
        </a:xfrm>
        <a:prstGeom prst="ellipse">
          <a:avLst/>
        </a:prstGeom>
        <a:solidFill>
          <a:schemeClr val="accent5">
            <a:alpha val="50000"/>
            <a:hueOff val="2327545"/>
            <a:satOff val="7755"/>
            <a:lumOff val="8823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7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sz="47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3559016" y="2183189"/>
        <a:ext cx="1448752" cy="13280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5/26/2014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/>
        </p:nvSpPr>
        <p:spPr>
          <a:xfrm>
            <a:off x="1244780" y="2082735"/>
            <a:ext cx="6444000" cy="2451295"/>
          </a:xfrm>
          <a:custGeom>
            <a:avLst/>
            <a:gdLst>
              <a:gd name="connsiteX0" fmla="*/ 1224000 w 6444000"/>
              <a:gd name="connsiteY0" fmla="*/ 0 h 2451295"/>
              <a:gd name="connsiteX1" fmla="*/ 2238960 w 6444000"/>
              <a:gd name="connsiteY1" fmla="*/ 539650 h 2451295"/>
              <a:gd name="connsiteX2" fmla="*/ 2280019 w 6444000"/>
              <a:gd name="connsiteY2" fmla="*/ 615295 h 2451295"/>
              <a:gd name="connsiteX3" fmla="*/ 4039599 w 6444000"/>
              <a:gd name="connsiteY3" fmla="*/ 615295 h 2451295"/>
              <a:gd name="connsiteX4" fmla="*/ 4039599 w 6444000"/>
              <a:gd name="connsiteY4" fmla="*/ 3295 h 2451295"/>
              <a:gd name="connsiteX5" fmla="*/ 6444000 w 6444000"/>
              <a:gd name="connsiteY5" fmla="*/ 1227295 h 2451295"/>
              <a:gd name="connsiteX6" fmla="*/ 4039599 w 6444000"/>
              <a:gd name="connsiteY6" fmla="*/ 2451295 h 2451295"/>
              <a:gd name="connsiteX7" fmla="*/ 4039599 w 6444000"/>
              <a:gd name="connsiteY7" fmla="*/ 1839295 h 2451295"/>
              <a:gd name="connsiteX8" fmla="*/ 2276442 w 6444000"/>
              <a:gd name="connsiteY8" fmla="*/ 1839295 h 2451295"/>
              <a:gd name="connsiteX9" fmla="*/ 2238960 w 6444000"/>
              <a:gd name="connsiteY9" fmla="*/ 1908350 h 2451295"/>
              <a:gd name="connsiteX10" fmla="*/ 1224000 w 6444000"/>
              <a:gd name="connsiteY10" fmla="*/ 2448000 h 2451295"/>
              <a:gd name="connsiteX11" fmla="*/ 0 w 6444000"/>
              <a:gd name="connsiteY11" fmla="*/ 1224000 h 2451295"/>
              <a:gd name="connsiteX12" fmla="*/ 1224000 w 6444000"/>
              <a:gd name="connsiteY12" fmla="*/ 0 h 2451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444000" h="2451295">
                <a:moveTo>
                  <a:pt x="1224000" y="0"/>
                </a:moveTo>
                <a:cubicBezTo>
                  <a:pt x="1646498" y="0"/>
                  <a:pt x="2018999" y="214064"/>
                  <a:pt x="2238960" y="539650"/>
                </a:cubicBezTo>
                <a:lnTo>
                  <a:pt x="2280019" y="615295"/>
                </a:lnTo>
                <a:lnTo>
                  <a:pt x="4039599" y="615295"/>
                </a:lnTo>
                <a:lnTo>
                  <a:pt x="4039599" y="3295"/>
                </a:lnTo>
                <a:lnTo>
                  <a:pt x="6444000" y="1227295"/>
                </a:lnTo>
                <a:lnTo>
                  <a:pt x="4039599" y="2451295"/>
                </a:lnTo>
                <a:lnTo>
                  <a:pt x="4039599" y="1839295"/>
                </a:lnTo>
                <a:lnTo>
                  <a:pt x="2276442" y="1839295"/>
                </a:lnTo>
                <a:lnTo>
                  <a:pt x="2238960" y="1908350"/>
                </a:lnTo>
                <a:cubicBezTo>
                  <a:pt x="2018999" y="2233937"/>
                  <a:pt x="1646498" y="2448000"/>
                  <a:pt x="1224000" y="2448000"/>
                </a:cubicBezTo>
                <a:cubicBezTo>
                  <a:pt x="548003" y="2448000"/>
                  <a:pt x="0" y="1899997"/>
                  <a:pt x="0" y="1224000"/>
                </a:cubicBezTo>
                <a:cubicBezTo>
                  <a:pt x="0" y="548003"/>
                  <a:pt x="548003" y="0"/>
                  <a:pt x="1224000" y="0"/>
                </a:cubicBezTo>
                <a:close/>
              </a:path>
            </a:pathLst>
          </a:custGeom>
          <a:solidFill>
            <a:srgbClr val="E4C54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cells</a:t>
            </a:r>
            <a:br>
              <a:rPr lang="en-AU" dirty="0" smtClean="0"/>
            </a:br>
            <a:endParaRPr lang="en-GB" dirty="0"/>
          </a:p>
        </p:txBody>
      </p:sp>
      <p:graphicFrame>
        <p:nvGraphicFramePr>
          <p:cNvPr id="4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602654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Nature’s solution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089244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/>
        </p:nvSpPr>
        <p:spPr>
          <a:xfrm>
            <a:off x="1244780" y="2082735"/>
            <a:ext cx="6444000" cy="2451295"/>
          </a:xfrm>
          <a:custGeom>
            <a:avLst/>
            <a:gdLst>
              <a:gd name="connsiteX0" fmla="*/ 1224000 w 6444000"/>
              <a:gd name="connsiteY0" fmla="*/ 0 h 2451295"/>
              <a:gd name="connsiteX1" fmla="*/ 2238960 w 6444000"/>
              <a:gd name="connsiteY1" fmla="*/ 539650 h 2451295"/>
              <a:gd name="connsiteX2" fmla="*/ 2280019 w 6444000"/>
              <a:gd name="connsiteY2" fmla="*/ 615295 h 2451295"/>
              <a:gd name="connsiteX3" fmla="*/ 4039599 w 6444000"/>
              <a:gd name="connsiteY3" fmla="*/ 615295 h 2451295"/>
              <a:gd name="connsiteX4" fmla="*/ 4039599 w 6444000"/>
              <a:gd name="connsiteY4" fmla="*/ 3295 h 2451295"/>
              <a:gd name="connsiteX5" fmla="*/ 6444000 w 6444000"/>
              <a:gd name="connsiteY5" fmla="*/ 1227295 h 2451295"/>
              <a:gd name="connsiteX6" fmla="*/ 4039599 w 6444000"/>
              <a:gd name="connsiteY6" fmla="*/ 2451295 h 2451295"/>
              <a:gd name="connsiteX7" fmla="*/ 4039599 w 6444000"/>
              <a:gd name="connsiteY7" fmla="*/ 1839295 h 2451295"/>
              <a:gd name="connsiteX8" fmla="*/ 2276442 w 6444000"/>
              <a:gd name="connsiteY8" fmla="*/ 1839295 h 2451295"/>
              <a:gd name="connsiteX9" fmla="*/ 2238960 w 6444000"/>
              <a:gd name="connsiteY9" fmla="*/ 1908350 h 2451295"/>
              <a:gd name="connsiteX10" fmla="*/ 1224000 w 6444000"/>
              <a:gd name="connsiteY10" fmla="*/ 2448000 h 2451295"/>
              <a:gd name="connsiteX11" fmla="*/ 0 w 6444000"/>
              <a:gd name="connsiteY11" fmla="*/ 1224000 h 2451295"/>
              <a:gd name="connsiteX12" fmla="*/ 1224000 w 6444000"/>
              <a:gd name="connsiteY12" fmla="*/ 0 h 2451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444000" h="2451295">
                <a:moveTo>
                  <a:pt x="1224000" y="0"/>
                </a:moveTo>
                <a:cubicBezTo>
                  <a:pt x="1646498" y="0"/>
                  <a:pt x="2018999" y="214064"/>
                  <a:pt x="2238960" y="539650"/>
                </a:cubicBezTo>
                <a:lnTo>
                  <a:pt x="2280019" y="615295"/>
                </a:lnTo>
                <a:lnTo>
                  <a:pt x="4039599" y="615295"/>
                </a:lnTo>
                <a:lnTo>
                  <a:pt x="4039599" y="3295"/>
                </a:lnTo>
                <a:lnTo>
                  <a:pt x="6444000" y="1227295"/>
                </a:lnTo>
                <a:lnTo>
                  <a:pt x="4039599" y="2451295"/>
                </a:lnTo>
                <a:lnTo>
                  <a:pt x="4039599" y="1839295"/>
                </a:lnTo>
                <a:lnTo>
                  <a:pt x="2276442" y="1839295"/>
                </a:lnTo>
                <a:lnTo>
                  <a:pt x="2238960" y="1908350"/>
                </a:lnTo>
                <a:cubicBezTo>
                  <a:pt x="2018999" y="2233937"/>
                  <a:pt x="1646498" y="2448000"/>
                  <a:pt x="1224000" y="2448000"/>
                </a:cubicBezTo>
                <a:cubicBezTo>
                  <a:pt x="548003" y="2448000"/>
                  <a:pt x="0" y="1899997"/>
                  <a:pt x="0" y="1224000"/>
                </a:cubicBezTo>
                <a:cubicBezTo>
                  <a:pt x="0" y="548003"/>
                  <a:pt x="548003" y="0"/>
                  <a:pt x="1224000" y="0"/>
                </a:cubicBezTo>
                <a:close/>
              </a:path>
            </a:pathLst>
          </a:custGeom>
          <a:solidFill>
            <a:srgbClr val="E4C54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425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2194560"/>
            <a:ext cx="10862733" cy="4024125"/>
          </a:xfrm>
        </p:spPr>
        <p:txBody>
          <a:bodyPr numCol="2"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r>
              <a:rPr lang="en-AU" dirty="0" smtClean="0"/>
              <a:t>Wind racers</a:t>
            </a:r>
          </a:p>
          <a:p>
            <a:r>
              <a:rPr lang="en-AU" dirty="0" smtClean="0"/>
              <a:t>Terra travellers</a:t>
            </a:r>
          </a:p>
          <a:p>
            <a:r>
              <a:rPr lang="en-AU" dirty="0" smtClean="0"/>
              <a:t>Body skimmers</a:t>
            </a:r>
          </a:p>
          <a:p>
            <a:r>
              <a:rPr lang="en-AU" dirty="0" smtClean="0"/>
              <a:t>Hydro packs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412604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  <p:grpSp>
        <p:nvGrpSpPr>
          <p:cNvPr id="19" name="Group 18"/>
          <p:cNvGrpSpPr/>
          <p:nvPr/>
        </p:nvGrpSpPr>
        <p:grpSpPr>
          <a:xfrm>
            <a:off x="1683324" y="3543300"/>
            <a:ext cx="7583981" cy="2317172"/>
            <a:chOff x="1683324" y="3543300"/>
            <a:chExt cx="7583981" cy="2317172"/>
          </a:xfrm>
        </p:grpSpPr>
        <p:sp>
          <p:nvSpPr>
            <p:cNvPr id="4" name="Rounded Rectangle 3"/>
            <p:cNvSpPr/>
            <p:nvPr/>
          </p:nvSpPr>
          <p:spPr>
            <a:xfrm>
              <a:off x="1683324" y="3543300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 smtClean="0"/>
                <a:t>Create</a:t>
              </a:r>
              <a:endParaRPr lang="en-AU" sz="2200" dirty="0"/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3230185" y="5045825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 smtClean="0"/>
                <a:t>Market</a:t>
              </a:r>
              <a:endParaRPr lang="en-AU" sz="22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4777046" y="3543300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 smtClean="0"/>
                <a:t>Storage</a:t>
              </a:r>
              <a:endParaRPr lang="en-AU" sz="22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6323906" y="5045825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 smtClean="0"/>
                <a:t>Review</a:t>
              </a:r>
              <a:endParaRPr lang="en-AU" sz="22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870766" y="3543300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 smtClean="0"/>
                <a:t>Ship</a:t>
              </a:r>
              <a:endParaRPr lang="en-AU" sz="2200" dirty="0"/>
            </a:p>
          </p:txBody>
        </p:sp>
        <p:cxnSp>
          <p:nvCxnSpPr>
            <p:cNvPr id="12" name="Straight Arrow Connector 11"/>
            <p:cNvCxnSpPr>
              <a:stCxn id="4" idx="3"/>
              <a:endCxn id="6" idx="1"/>
            </p:cNvCxnSpPr>
            <p:nvPr/>
          </p:nvCxnSpPr>
          <p:spPr>
            <a:xfrm>
              <a:off x="3079863" y="3950624"/>
              <a:ext cx="1697183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14" name="Straight Arrow Connector 13"/>
            <p:cNvCxnSpPr>
              <a:stCxn id="6" idx="3"/>
              <a:endCxn id="8" idx="1"/>
            </p:cNvCxnSpPr>
            <p:nvPr/>
          </p:nvCxnSpPr>
          <p:spPr>
            <a:xfrm>
              <a:off x="6173585" y="3950624"/>
              <a:ext cx="1697181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16" name="Elbow Connector 15"/>
            <p:cNvCxnSpPr>
              <a:stCxn id="8" idx="2"/>
              <a:endCxn id="7" idx="3"/>
            </p:cNvCxnSpPr>
            <p:nvPr/>
          </p:nvCxnSpPr>
          <p:spPr>
            <a:xfrm rot="5400000">
              <a:off x="7597140" y="4481253"/>
              <a:ext cx="1095202" cy="848591"/>
            </a:xfrm>
            <a:prstGeom prst="bentConnector2">
              <a:avLst/>
            </a:prstGeom>
            <a:ln w="38100">
              <a:tailEnd type="triangle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18" name="Straight Arrow Connector 17"/>
            <p:cNvCxnSpPr>
              <a:stCxn id="7" idx="1"/>
              <a:endCxn id="5" idx="3"/>
            </p:cNvCxnSpPr>
            <p:nvPr/>
          </p:nvCxnSpPr>
          <p:spPr>
            <a:xfrm flipH="1">
              <a:off x="4626724" y="5453149"/>
              <a:ext cx="169718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31931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85800" y="2905125"/>
          <a:ext cx="10820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0200"/>
                <a:gridCol w="54102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Category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Percentage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Personal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Public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Freight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2614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  <p:sp>
        <p:nvSpPr>
          <p:cNvPr id="3" name="Circular Arrow 2"/>
          <p:cNvSpPr/>
          <p:nvPr/>
        </p:nvSpPr>
        <p:spPr>
          <a:xfrm>
            <a:off x="2693323" y="1645921"/>
            <a:ext cx="2942706" cy="2942706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4" name="Circular Arrow 3"/>
          <p:cNvSpPr/>
          <p:nvPr/>
        </p:nvSpPr>
        <p:spPr>
          <a:xfrm rot="10800000">
            <a:off x="2693323" y="1798321"/>
            <a:ext cx="2942706" cy="2942706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849319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1735</TotalTime>
  <Words>120</Words>
  <Application>Microsoft Office PowerPoint</Application>
  <PresentationFormat>Widescreen</PresentationFormat>
  <Paragraphs>67</Paragraphs>
  <Slides>13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Current usage</vt:lpstr>
      <vt:lpstr>Renewable solutions</vt:lpstr>
      <vt:lpstr>Solar cells </vt:lpstr>
      <vt:lpstr>Nature’s solution</vt:lpstr>
      <vt:lpstr>Future trends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Karen Brouwer</cp:lastModifiedBy>
  <cp:revision>52</cp:revision>
  <dcterms:created xsi:type="dcterms:W3CDTF">2013-05-17T01:38:36Z</dcterms:created>
  <dcterms:modified xsi:type="dcterms:W3CDTF">2014-05-26T03:51:34Z</dcterms:modified>
</cp:coreProperties>
</file>