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8/10/2010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5" name="Rounded Rectangle 4"/>
          <p:cNvSpPr/>
          <p:nvPr/>
        </p:nvSpPr>
        <p:spPr>
          <a:xfrm>
            <a:off x="1331640" y="42930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1484040" y="44454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le 6"/>
          <p:cNvSpPr/>
          <p:nvPr/>
        </p:nvSpPr>
        <p:spPr>
          <a:xfrm>
            <a:off x="1636440" y="45978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1788840" y="47502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ounded Rectangle 8"/>
          <p:cNvSpPr/>
          <p:nvPr/>
        </p:nvSpPr>
        <p:spPr>
          <a:xfrm>
            <a:off x="1941240" y="49026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1401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82</cp:revision>
  <dcterms:created xsi:type="dcterms:W3CDTF">2010-09-15T02:43:03Z</dcterms:created>
  <dcterms:modified xsi:type="dcterms:W3CDTF">2010-10-08T00:55:35Z</dcterms:modified>
</cp:coreProperties>
</file>