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0E2307-1E40-4E12-8716-25BFDA8E7013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CFCF5A-EA79-452C-A52C-1A2668C2E7DF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C4C28-BD4B-4892-9A2D-6E19BD753A9A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FD9D02-426E-46C9-9EE9-0DE1EF8B2838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8AEBBE-F8B2-42CF-9895-E86A608384EB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FAA6B6-10E5-4810-BC9F-DA72D8452E73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8D072-EF12-4AA2-BD71-ABC68B06D0E2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DBF60-6CC3-4B74-A60D-3486985E4346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14818-984F-4759-BF72-A33BDC1963BD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7E191-5F94-4FC1-B823-BD7CABF7FA06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6D55-EFBE-4F9B-8A5F-09D42CA22A9B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9D1D110F-3F4E-48D9-B8AA-5D0E825AFDBA}" type="datetime1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687D7A59-36E2-48B9-B146-C1E59501F63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Learning How To…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Apply Themes And Templates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332126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Apply a Theme!</a:t>
            </a:r>
            <a:endParaRPr lang="en-AU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13"/>
          </p:nvPr>
        </p:nvSpPr>
        <p:spPr/>
        <p:txBody>
          <a:bodyPr>
            <a:normAutofit lnSpcReduction="10000"/>
          </a:bodyPr>
          <a:lstStyle/>
          <a:p>
            <a:r>
              <a:rPr lang="en-AU" dirty="0" smtClean="0"/>
              <a:t>Click on the </a:t>
            </a:r>
            <a:r>
              <a:rPr lang="en-AU" b="1" dirty="0" smtClean="0"/>
              <a:t>File </a:t>
            </a:r>
            <a:r>
              <a:rPr lang="en-AU" dirty="0"/>
              <a:t>tab, click on </a:t>
            </a:r>
            <a:r>
              <a:rPr lang="en-AU" b="1" dirty="0" smtClean="0"/>
              <a:t>New</a:t>
            </a:r>
            <a:r>
              <a:rPr lang="en-AU" dirty="0" smtClean="0"/>
              <a:t>, then click on </a:t>
            </a:r>
            <a:r>
              <a:rPr lang="en-AU" b="1" dirty="0" smtClean="0"/>
              <a:t>Themes </a:t>
            </a:r>
            <a:r>
              <a:rPr lang="en-AU" dirty="0"/>
              <a:t>to display the </a:t>
            </a:r>
            <a:r>
              <a:rPr lang="en-AU" b="1" dirty="0" smtClean="0"/>
              <a:t>Themes</a:t>
            </a:r>
            <a:r>
              <a:rPr lang="en-AU" dirty="0" smtClean="0"/>
              <a:t> gallery – see picture to the right</a:t>
            </a:r>
          </a:p>
          <a:p>
            <a:r>
              <a:rPr lang="en-AU" dirty="0" smtClean="0"/>
              <a:t>Click on a theme, then click on </a:t>
            </a:r>
            <a:r>
              <a:rPr lang="en-AU" b="1" dirty="0" smtClean="0"/>
              <a:t>[Create] </a:t>
            </a:r>
            <a:r>
              <a:rPr lang="en-AU" dirty="0"/>
              <a:t>to apply it – no further formatting </a:t>
            </a:r>
            <a:r>
              <a:rPr lang="en-AU" dirty="0" smtClean="0"/>
              <a:t>required!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4720124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Apply a Template!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 fontScale="92500"/>
          </a:bodyPr>
          <a:lstStyle/>
          <a:p>
            <a:r>
              <a:rPr lang="en-AU" dirty="0"/>
              <a:t>Click on the </a:t>
            </a:r>
            <a:r>
              <a:rPr lang="en-AU" b="1" dirty="0"/>
              <a:t>File </a:t>
            </a:r>
            <a:r>
              <a:rPr lang="en-AU" dirty="0"/>
              <a:t>tab, click on</a:t>
            </a:r>
            <a:r>
              <a:rPr lang="en-AU" b="1" dirty="0"/>
              <a:t> New</a:t>
            </a:r>
            <a:r>
              <a:rPr lang="en-AU" dirty="0"/>
              <a:t>, then click on </a:t>
            </a:r>
            <a:r>
              <a:rPr lang="en-AU" b="1" dirty="0" smtClean="0"/>
              <a:t>Sample Templates </a:t>
            </a:r>
            <a:r>
              <a:rPr lang="en-AU" dirty="0" smtClean="0"/>
              <a:t>to </a:t>
            </a:r>
            <a:r>
              <a:rPr lang="en-AU" dirty="0"/>
              <a:t>display the </a:t>
            </a:r>
            <a:r>
              <a:rPr lang="en-AU" b="1" dirty="0" smtClean="0"/>
              <a:t>Templates </a:t>
            </a:r>
            <a:r>
              <a:rPr lang="en-AU" dirty="0" smtClean="0"/>
              <a:t>gallery </a:t>
            </a:r>
            <a:r>
              <a:rPr lang="en-AU" dirty="0"/>
              <a:t>– </a:t>
            </a:r>
            <a:r>
              <a:rPr lang="en-AU" dirty="0" smtClean="0"/>
              <a:t>a picture of the gallery is shown to </a:t>
            </a:r>
            <a:r>
              <a:rPr lang="en-AU" dirty="0"/>
              <a:t>the right</a:t>
            </a:r>
          </a:p>
          <a:p>
            <a:r>
              <a:rPr lang="en-AU" dirty="0"/>
              <a:t>Click on a </a:t>
            </a:r>
            <a:r>
              <a:rPr lang="en-AU" dirty="0" smtClean="0"/>
              <a:t>template, </a:t>
            </a:r>
            <a:r>
              <a:rPr lang="en-AU" dirty="0"/>
              <a:t>then click on </a:t>
            </a:r>
            <a:r>
              <a:rPr lang="en-AU" b="1" dirty="0"/>
              <a:t>[Create] </a:t>
            </a:r>
            <a:r>
              <a:rPr lang="en-AU" dirty="0"/>
              <a:t>to apply it – </a:t>
            </a:r>
            <a:r>
              <a:rPr lang="en-AU" dirty="0" smtClean="0"/>
              <a:t>too easy!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253760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aveform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7</TotalTime>
  <Words>110</Words>
  <Application>Microsoft Office PowerPoint</Application>
  <PresentationFormat>On-screen Show (4:3)</PresentationFormat>
  <Paragraphs>8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Waveform</vt:lpstr>
      <vt:lpstr>Learning How To…</vt:lpstr>
      <vt:lpstr>Apply a Theme!</vt:lpstr>
      <vt:lpstr>Apply a Template!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Learning How To…</dc:title>
  <dc:creator>Watsonia Publishing</dc:creator>
  <cp:lastModifiedBy>Watsonia Publishing</cp:lastModifiedBy>
  <cp:revision>2</cp:revision>
  <dcterms:created xsi:type="dcterms:W3CDTF">2010-10-25T23:10:08Z</dcterms:created>
  <dcterms:modified xsi:type="dcterms:W3CDTF">2010-10-25T23:17:25Z</dcterms:modified>
</cp:coreProperties>
</file>

<file path=docProps/thumbnail.jpeg>
</file>