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642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Ionic transport depots</a:t>
          </a:r>
          <a:endParaRPr lang="en-AU" sz="2500" kern="120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22/09/2010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EB844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1086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57</cp:revision>
  <dcterms:created xsi:type="dcterms:W3CDTF">2010-09-15T02:43:03Z</dcterms:created>
  <dcterms:modified xsi:type="dcterms:W3CDTF">2010-09-22T02:33:00Z</dcterms:modified>
</cp:coreProperties>
</file>