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5" r:id="rId8"/>
    <p:sldId id="264" r:id="rId9"/>
    <p:sldId id="266" r:id="rId10"/>
    <p:sldId id="261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5" autoAdjust="0"/>
    <p:restoredTop sz="94660"/>
  </p:normalViewPr>
  <p:slideViewPr>
    <p:cSldViewPr snapToGrid="0">
      <p:cViewPr varScale="1">
        <p:scale>
          <a:sx n="78" d="100"/>
          <a:sy n="78" d="100"/>
        </p:scale>
        <p:origin x="46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6/4/2013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</a:t>
            </a:r>
            <a:r>
              <a:rPr lang="en-AU" smtClean="0"/>
              <a:t>New Direction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112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smtClean="0"/>
              <a:t>Renewable </a:t>
            </a:r>
            <a:r>
              <a:rPr lang="en-AU" smtClean="0"/>
              <a:t>solutions</a:t>
            </a:r>
            <a:endParaRPr lang="en-AU" dirty="0" smtClean="0"/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7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9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2553898"/>
              </p:ext>
            </p:extLst>
          </p:nvPr>
        </p:nvGraphicFramePr>
        <p:xfrm>
          <a:off x="685800" y="2193925"/>
          <a:ext cx="108204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0200"/>
                <a:gridCol w="54102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Category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Percentage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Personal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Public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Freight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35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091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7849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809599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213</TotalTime>
  <Words>78</Words>
  <Application>Microsoft Office PowerPoint</Application>
  <PresentationFormat>Widescreen</PresentationFormat>
  <Paragraphs>42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Cara Hemphill</cp:lastModifiedBy>
  <cp:revision>21</cp:revision>
  <dcterms:created xsi:type="dcterms:W3CDTF">2013-05-17T01:38:36Z</dcterms:created>
  <dcterms:modified xsi:type="dcterms:W3CDTF">2013-06-03T23:33:40Z</dcterms:modified>
</cp:coreProperties>
</file>