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23974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38759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81681975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461069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2183207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982818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677068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14098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65482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77667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44842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49439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84249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691933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752098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174881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F88035-39C5-4B29-A2C0-0DFDCF769DEA}" type="datetimeFigureOut">
              <a:rPr lang="en-GB" smtClean="0"/>
              <a:t>26/05/2014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02CCC27D-9363-43BD-B1AC-22E6424806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72224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Renewable Energy Sources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Solar</a:t>
            </a:r>
          </a:p>
          <a:p>
            <a:r>
              <a:rPr lang="en-AU" dirty="0"/>
              <a:t>Wind – fastest growing source of electricity</a:t>
            </a:r>
          </a:p>
          <a:p>
            <a:r>
              <a:rPr lang="en-AU" dirty="0"/>
              <a:t>Waves – sausage-shaped tubes 5km off coast</a:t>
            </a:r>
          </a:p>
          <a:p>
            <a:r>
              <a:rPr lang="en-AU" dirty="0"/>
              <a:t>Hydrogen – one of the most challenging &amp; potentially promising sources</a:t>
            </a:r>
          </a:p>
          <a:p>
            <a:r>
              <a:rPr lang="en-AU" dirty="0"/>
              <a:t>Biomass – organic material i.e. Sawmill waste, agricultural </a:t>
            </a:r>
            <a:r>
              <a:rPr lang="en-AU" dirty="0" err="1"/>
              <a:t>byproducts</a:t>
            </a:r>
            <a:r>
              <a:rPr lang="en-AU" dirty="0"/>
              <a:t>, organic components from municipal waste – burned to produce electricity</a:t>
            </a:r>
          </a:p>
          <a:p>
            <a:r>
              <a:rPr lang="en-AU" dirty="0"/>
              <a:t>Geothermal – energy from heat inside the earth, i.e. steam, hot springs and volcanic </a:t>
            </a:r>
            <a:r>
              <a:rPr lang="en-AU" dirty="0" smtClean="0"/>
              <a:t>activity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821016895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</TotalTime>
  <Words>69</Words>
  <Application>Microsoft Office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Trebuchet MS</vt:lpstr>
      <vt:lpstr>Wingdings 3</vt:lpstr>
      <vt:lpstr>Facet</vt:lpstr>
      <vt:lpstr>Renewable Energy Sources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Renewable Energy Sources</dc:title>
  <dc:creator>Cara Hemphill</dc:creator>
  <cp:lastModifiedBy>Karen Brouwer</cp:lastModifiedBy>
  <cp:revision>2</cp:revision>
  <dcterms:created xsi:type="dcterms:W3CDTF">2013-05-23T01:43:53Z</dcterms:created>
  <dcterms:modified xsi:type="dcterms:W3CDTF">2014-05-26T04:27:48Z</dcterms:modified>
</cp:coreProperties>
</file>

<file path=docProps/thumbnail.jpeg>
</file>