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39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87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819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10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1832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28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770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40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4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6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484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94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2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93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20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48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88035-39C5-4B29-A2C0-0DFDCF769DEA}" type="datetimeFigureOut">
              <a:rPr lang="en-GB" smtClean="0"/>
              <a:t>26/05/2014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22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69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Renewable Energy 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 Sources</dc:title>
  <dc:creator>Cara Hemphill</dc:creator>
  <cp:lastModifiedBy>Karen Brouwer</cp:lastModifiedBy>
  <cp:revision>2</cp:revision>
  <dcterms:created xsi:type="dcterms:W3CDTF">2013-05-23T01:43:53Z</dcterms:created>
  <dcterms:modified xsi:type="dcterms:W3CDTF">2014-05-26T04:27:48Z</dcterms:modified>
</cp:coreProperties>
</file>