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562100" y="4318000"/>
            <a:ext cx="5220000" cy="2448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2719137" y="4318000"/>
            <a:ext cx="2519613" cy="25196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522621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253</TotalTime>
  <Words>73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25</cp:revision>
  <dcterms:created xsi:type="dcterms:W3CDTF">2013-05-17T01:38:36Z</dcterms:created>
  <dcterms:modified xsi:type="dcterms:W3CDTF">2013-05-30T01:58:52Z</dcterms:modified>
</cp:coreProperties>
</file>