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70" r:id="rId2"/>
    <p:sldId id="262" r:id="rId3"/>
    <p:sldId id="258" r:id="rId4"/>
    <p:sldId id="259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976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40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9047" y="54021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319</TotalTime>
  <Words>69</Words>
  <Application>Microsoft Office PowerPoint</Application>
  <PresentationFormat>Widescreen</PresentationFormat>
  <Paragraphs>19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48</cp:revision>
  <dcterms:created xsi:type="dcterms:W3CDTF">2013-06-04T04:50:49Z</dcterms:created>
  <dcterms:modified xsi:type="dcterms:W3CDTF">2013-07-18T23:36:37Z</dcterms:modified>
</cp:coreProperties>
</file>