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7" name="Right Arrow 6"/>
          <p:cNvSpPr/>
          <p:nvPr/>
        </p:nvSpPr>
        <p:spPr>
          <a:xfrm>
            <a:off x="2699792" y="4365104"/>
            <a:ext cx="5220000" cy="244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1619672" y="4365104"/>
            <a:ext cx="223224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69</cp:revision>
  <dcterms:created xsi:type="dcterms:W3CDTF">2010-09-15T02:43:03Z</dcterms:created>
  <dcterms:modified xsi:type="dcterms:W3CDTF">2010-11-05T02:55:45Z</dcterms:modified>
</cp:coreProperties>
</file>