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7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52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255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98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209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54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39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4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85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39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17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7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75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7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81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Step Into September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Holiday Program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63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Getting To Know You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“Rules”</a:t>
            </a:r>
          </a:p>
          <a:p>
            <a:pPr marL="0" indent="0">
              <a:buNone/>
            </a:pPr>
            <a:r>
              <a:rPr lang="en-AU" dirty="0" smtClean="0"/>
              <a:t>“Agreements”</a:t>
            </a:r>
          </a:p>
          <a:p>
            <a:pPr marL="0" indent="0">
              <a:buNone/>
            </a:pPr>
            <a:r>
              <a:rPr lang="en-AU" dirty="0" smtClean="0"/>
              <a:t>“Icebreakers”</a:t>
            </a:r>
            <a:endParaRPr lang="en-AU" dirty="0"/>
          </a:p>
        </p:txBody>
      </p:sp>
      <p:sp>
        <p:nvSpPr>
          <p:cNvPr id="15" name="Oval 14"/>
          <p:cNvSpPr/>
          <p:nvPr/>
        </p:nvSpPr>
        <p:spPr>
          <a:xfrm>
            <a:off x="9076253" y="5181318"/>
            <a:ext cx="468000" cy="4680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Freeform 19"/>
          <p:cNvSpPr/>
          <p:nvPr/>
        </p:nvSpPr>
        <p:spPr>
          <a:xfrm rot="5400000" flipH="1">
            <a:off x="7634164" y="3564195"/>
            <a:ext cx="290947" cy="1691784"/>
          </a:xfrm>
          <a:custGeom>
            <a:avLst/>
            <a:gdLst>
              <a:gd name="connsiteX0" fmla="*/ 290947 w 290947"/>
              <a:gd name="connsiteY0" fmla="*/ 145473 h 1691784"/>
              <a:gd name="connsiteX1" fmla="*/ 145474 w 290947"/>
              <a:gd name="connsiteY1" fmla="*/ 0 h 1691784"/>
              <a:gd name="connsiteX2" fmla="*/ 1 w 290947"/>
              <a:gd name="connsiteY2" fmla="*/ 145473 h 1691784"/>
              <a:gd name="connsiteX3" fmla="*/ 72738 w 290947"/>
              <a:gd name="connsiteY3" fmla="*/ 145473 h 1691784"/>
              <a:gd name="connsiteX4" fmla="*/ 72738 w 290947"/>
              <a:gd name="connsiteY4" fmla="*/ 832798 h 1691784"/>
              <a:gd name="connsiteX5" fmla="*/ 72737 w 290947"/>
              <a:gd name="connsiteY5" fmla="*/ 832798 h 1691784"/>
              <a:gd name="connsiteX6" fmla="*/ 72737 w 290947"/>
              <a:gd name="connsiteY6" fmla="*/ 1546311 h 1691784"/>
              <a:gd name="connsiteX7" fmla="*/ 0 w 290947"/>
              <a:gd name="connsiteY7" fmla="*/ 1546311 h 1691784"/>
              <a:gd name="connsiteX8" fmla="*/ 145473 w 290947"/>
              <a:gd name="connsiteY8" fmla="*/ 1691784 h 1691784"/>
              <a:gd name="connsiteX9" fmla="*/ 290946 w 290947"/>
              <a:gd name="connsiteY9" fmla="*/ 1546311 h 1691784"/>
              <a:gd name="connsiteX10" fmla="*/ 218210 w 290947"/>
              <a:gd name="connsiteY10" fmla="*/ 1546311 h 1691784"/>
              <a:gd name="connsiteX11" fmla="*/ 218210 w 290947"/>
              <a:gd name="connsiteY11" fmla="*/ 858986 h 1691784"/>
              <a:gd name="connsiteX12" fmla="*/ 218211 w 290947"/>
              <a:gd name="connsiteY12" fmla="*/ 858986 h 1691784"/>
              <a:gd name="connsiteX13" fmla="*/ 218211 w 290947"/>
              <a:gd name="connsiteY13" fmla="*/ 145473 h 169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0947" h="1691784">
                <a:moveTo>
                  <a:pt x="290947" y="145473"/>
                </a:moveTo>
                <a:lnTo>
                  <a:pt x="145474" y="0"/>
                </a:lnTo>
                <a:lnTo>
                  <a:pt x="1" y="145473"/>
                </a:lnTo>
                <a:lnTo>
                  <a:pt x="72738" y="145473"/>
                </a:lnTo>
                <a:lnTo>
                  <a:pt x="72738" y="832798"/>
                </a:lnTo>
                <a:lnTo>
                  <a:pt x="72737" y="832798"/>
                </a:lnTo>
                <a:lnTo>
                  <a:pt x="72737" y="1546311"/>
                </a:lnTo>
                <a:lnTo>
                  <a:pt x="0" y="1546311"/>
                </a:lnTo>
                <a:lnTo>
                  <a:pt x="145473" y="1691784"/>
                </a:lnTo>
                <a:lnTo>
                  <a:pt x="290946" y="1546311"/>
                </a:lnTo>
                <a:lnTo>
                  <a:pt x="218210" y="1546311"/>
                </a:lnTo>
                <a:lnTo>
                  <a:pt x="218210" y="858986"/>
                </a:lnTo>
                <a:lnTo>
                  <a:pt x="218211" y="858986"/>
                </a:lnTo>
                <a:lnTo>
                  <a:pt x="218211" y="145473"/>
                </a:lnTo>
                <a:close/>
              </a:path>
            </a:pathLst>
          </a:cu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  <p:sp>
        <p:nvSpPr>
          <p:cNvPr id="3" name="8-Point Star 2"/>
          <p:cNvSpPr/>
          <p:nvPr/>
        </p:nvSpPr>
        <p:spPr>
          <a:xfrm>
            <a:off x="9595411" y="4587318"/>
            <a:ext cx="828000" cy="828000"/>
          </a:xfrm>
          <a:prstGeom prst="star8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Freeform 18"/>
          <p:cNvSpPr/>
          <p:nvPr/>
        </p:nvSpPr>
        <p:spPr>
          <a:xfrm flipV="1">
            <a:off x="9033162" y="1995055"/>
            <a:ext cx="397522" cy="2025289"/>
          </a:xfrm>
          <a:custGeom>
            <a:avLst/>
            <a:gdLst>
              <a:gd name="connsiteX0" fmla="*/ 198762 w 397522"/>
              <a:gd name="connsiteY0" fmla="*/ 2025289 h 2025289"/>
              <a:gd name="connsiteX1" fmla="*/ 397522 w 397522"/>
              <a:gd name="connsiteY1" fmla="*/ 1826528 h 2025289"/>
              <a:gd name="connsiteX2" fmla="*/ 298142 w 397522"/>
              <a:gd name="connsiteY2" fmla="*/ 1826528 h 2025289"/>
              <a:gd name="connsiteX3" fmla="*/ 298142 w 397522"/>
              <a:gd name="connsiteY3" fmla="*/ 1000053 h 2025289"/>
              <a:gd name="connsiteX4" fmla="*/ 298141 w 397522"/>
              <a:gd name="connsiteY4" fmla="*/ 1000053 h 2025289"/>
              <a:gd name="connsiteX5" fmla="*/ 298141 w 397522"/>
              <a:gd name="connsiteY5" fmla="*/ 198761 h 2025289"/>
              <a:gd name="connsiteX6" fmla="*/ 397521 w 397522"/>
              <a:gd name="connsiteY6" fmla="*/ 198761 h 2025289"/>
              <a:gd name="connsiteX7" fmla="*/ 198761 w 397522"/>
              <a:gd name="connsiteY7" fmla="*/ 0 h 2025289"/>
              <a:gd name="connsiteX8" fmla="*/ 0 w 397522"/>
              <a:gd name="connsiteY8" fmla="*/ 198761 h 2025289"/>
              <a:gd name="connsiteX9" fmla="*/ 99380 w 397522"/>
              <a:gd name="connsiteY9" fmla="*/ 198761 h 2025289"/>
              <a:gd name="connsiteX10" fmla="*/ 99380 w 397522"/>
              <a:gd name="connsiteY10" fmla="*/ 1025236 h 2025289"/>
              <a:gd name="connsiteX11" fmla="*/ 99381 w 397522"/>
              <a:gd name="connsiteY11" fmla="*/ 1025236 h 2025289"/>
              <a:gd name="connsiteX12" fmla="*/ 99381 w 397522"/>
              <a:gd name="connsiteY12" fmla="*/ 1826528 h 2025289"/>
              <a:gd name="connsiteX13" fmla="*/ 1 w 397522"/>
              <a:gd name="connsiteY13" fmla="*/ 1826528 h 202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7522" h="2025289">
                <a:moveTo>
                  <a:pt x="198762" y="2025289"/>
                </a:moveTo>
                <a:lnTo>
                  <a:pt x="397522" y="1826528"/>
                </a:lnTo>
                <a:lnTo>
                  <a:pt x="298142" y="1826528"/>
                </a:lnTo>
                <a:lnTo>
                  <a:pt x="298142" y="1000053"/>
                </a:lnTo>
                <a:lnTo>
                  <a:pt x="298141" y="1000053"/>
                </a:lnTo>
                <a:lnTo>
                  <a:pt x="298141" y="198761"/>
                </a:lnTo>
                <a:lnTo>
                  <a:pt x="397521" y="198761"/>
                </a:lnTo>
                <a:lnTo>
                  <a:pt x="198761" y="0"/>
                </a:lnTo>
                <a:lnTo>
                  <a:pt x="0" y="198761"/>
                </a:lnTo>
                <a:lnTo>
                  <a:pt x="99380" y="198761"/>
                </a:lnTo>
                <a:lnTo>
                  <a:pt x="99380" y="1025236"/>
                </a:lnTo>
                <a:lnTo>
                  <a:pt x="99381" y="1025236"/>
                </a:lnTo>
                <a:lnTo>
                  <a:pt x="99381" y="1826528"/>
                </a:lnTo>
                <a:lnTo>
                  <a:pt x="1" y="1826528"/>
                </a:lnTo>
                <a:close/>
              </a:path>
            </a:pathLst>
          </a:cu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03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Swimming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90" y="2097088"/>
            <a:ext cx="5314644" cy="3541712"/>
          </a:xfrm>
          <a:prstGeom prst="round2Diag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336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Soccer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4833" y1="23408" x2="39500" y2="4991"/>
                        <a14:foregroundMark x1="65167" y1="7229" x2="61333" y2="4991"/>
                        <a14:foregroundMark x1="5667" y1="43201" x2="12500" y2="24096"/>
                        <a14:foregroundMark x1="6167" y1="38898" x2="11333" y2="240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7" y="3100321"/>
            <a:ext cx="1505497" cy="14578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38" y="2733176"/>
            <a:ext cx="3955473" cy="3955473"/>
          </a:xfrm>
          <a:prstGeom prst="round2Same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672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Drawing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2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82" y="2249488"/>
            <a:ext cx="3933661" cy="3541712"/>
          </a:xfrm>
        </p:spPr>
      </p:pic>
    </p:spTree>
    <p:extLst>
      <p:ext uri="{BB962C8B-B14F-4D97-AF65-F5344CB8AC3E}">
        <p14:creationId xmlns:p14="http://schemas.microsoft.com/office/powerpoint/2010/main" val="124714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Pottery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46" y="2097088"/>
            <a:ext cx="2903731" cy="4073179"/>
          </a:xfrm>
          <a:prstGeom prst="round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565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Cooking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Learn to cook pizza and more…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0" y="3040435"/>
            <a:ext cx="1516548" cy="8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35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Music Appreciation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70" y="2550870"/>
            <a:ext cx="2446185" cy="1800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12" y="1607670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68" y="3824837"/>
            <a:ext cx="143159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96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Maths 4 Fun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81" y="3407121"/>
            <a:ext cx="2498756" cy="3450879"/>
          </a:xfrm>
        </p:spPr>
      </p:pic>
    </p:spTree>
    <p:extLst>
      <p:ext uri="{BB962C8B-B14F-4D97-AF65-F5344CB8AC3E}">
        <p14:creationId xmlns:p14="http://schemas.microsoft.com/office/powerpoint/2010/main" val="4223373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1266</TotalTime>
  <Words>35</Words>
  <Application>Microsoft Office PowerPoint</Application>
  <PresentationFormat>Widescreen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Tw Cen MT</vt:lpstr>
      <vt:lpstr>Circuit</vt:lpstr>
      <vt:lpstr>Step Into September</vt:lpstr>
      <vt:lpstr>Getting To Know You</vt:lpstr>
      <vt:lpstr>Swimming</vt:lpstr>
      <vt:lpstr>Soccer</vt:lpstr>
      <vt:lpstr>Drawing</vt:lpstr>
      <vt:lpstr>Pottery</vt:lpstr>
      <vt:lpstr>Cooking</vt:lpstr>
      <vt:lpstr>Music Appreciation</vt:lpstr>
      <vt:lpstr>Maths 4 Fun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Charlesworth</dc:creator>
  <cp:lastModifiedBy>Lisa Charlesworth</cp:lastModifiedBy>
  <cp:revision>19</cp:revision>
  <dcterms:created xsi:type="dcterms:W3CDTF">2013-04-18T04:29:17Z</dcterms:created>
  <dcterms:modified xsi:type="dcterms:W3CDTF">2013-04-22T00:00:35Z</dcterms:modified>
</cp:coreProperties>
</file>