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1562100" y="4318000"/>
            <a:ext cx="5220000" cy="244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790751" y="4318000"/>
            <a:ext cx="2447999" cy="2447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271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29</cp:revision>
  <dcterms:created xsi:type="dcterms:W3CDTF">2013-05-17T01:38:36Z</dcterms:created>
  <dcterms:modified xsi:type="dcterms:W3CDTF">2014-05-22T04:02:29Z</dcterms:modified>
</cp:coreProperties>
</file>