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196B2-8690-410B-88DD-58E36C1508F0}">
      <dsp:nvSpPr>
        <dsp:cNvPr id="0" name=""/>
        <dsp:cNvSpPr/>
      </dsp:nvSpPr>
      <dsp:spPr>
        <a:xfrm>
          <a:off x="0" y="0"/>
          <a:ext cx="6799262" cy="3444875"/>
        </a:xfrm>
        <a:prstGeom prst="swooshArrow">
          <a:avLst/>
        </a:prstGeom>
        <a:solidFill>
          <a:schemeClr val="accent3">
            <a:tint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E22B3-CA06-42EE-A4F0-16D4F2D463EA}">
      <dsp:nvSpPr>
        <dsp:cNvPr id="0" name=""/>
        <dsp:cNvSpPr/>
      </dsp:nvSpPr>
      <dsp:spPr>
        <a:xfrm>
          <a:off x="1196670" y="2301176"/>
          <a:ext cx="1699815" cy="895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196670" y="2301176"/>
        <a:ext cx="1699815" cy="895667"/>
      </dsp:txXfrm>
    </dsp:sp>
    <dsp:sp modelId="{FD9448E3-A923-4562-82EE-2D6547A66745}">
      <dsp:nvSpPr>
        <dsp:cNvPr id="0" name=""/>
        <dsp:cNvSpPr/>
      </dsp:nvSpPr>
      <dsp:spPr>
        <a:xfrm>
          <a:off x="1128677" y="2233183"/>
          <a:ext cx="135985" cy="135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7F647F-96BC-4E61-884C-3053C7634AF5}">
      <dsp:nvSpPr>
        <dsp:cNvPr id="0" name=""/>
        <dsp:cNvSpPr/>
      </dsp:nvSpPr>
      <dsp:spPr>
        <a:xfrm>
          <a:off x="2959378" y="1433929"/>
          <a:ext cx="1699815" cy="895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959378" y="1433929"/>
        <a:ext cx="1699815" cy="895667"/>
      </dsp:txXfrm>
    </dsp:sp>
    <dsp:sp modelId="{FE51A7F7-D190-40A1-8F89-9DF82761F331}">
      <dsp:nvSpPr>
        <dsp:cNvPr id="0" name=""/>
        <dsp:cNvSpPr/>
      </dsp:nvSpPr>
      <dsp:spPr>
        <a:xfrm>
          <a:off x="2848890" y="1323441"/>
          <a:ext cx="220976" cy="22097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2F4A56-954F-4116-820A-78B7D54C1BDB}">
      <dsp:nvSpPr>
        <dsp:cNvPr id="0" name=""/>
        <dsp:cNvSpPr/>
      </dsp:nvSpPr>
      <dsp:spPr>
        <a:xfrm>
          <a:off x="5009356" y="877581"/>
          <a:ext cx="1699815" cy="895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009356" y="877581"/>
        <a:ext cx="1699815" cy="895667"/>
      </dsp:txXfrm>
    </dsp:sp>
    <dsp:sp modelId="{87971A12-A6B6-4197-A0E8-04E68C73C293}">
      <dsp:nvSpPr>
        <dsp:cNvPr id="0" name=""/>
        <dsp:cNvSpPr/>
      </dsp:nvSpPr>
      <dsp:spPr>
        <a:xfrm>
          <a:off x="4881870" y="750095"/>
          <a:ext cx="254972" cy="2549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81571-BC55-4AF7-8D2E-259FFF397CBA}">
      <dsp:nvSpPr>
        <dsp:cNvPr id="0" name=""/>
        <dsp:cNvSpPr/>
      </dsp:nvSpPr>
      <dsp:spPr>
        <a:xfrm>
          <a:off x="2124" y="1266812"/>
          <a:ext cx="2071650" cy="1485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>
              <a:effectLst/>
            </a:rPr>
            <a:t>You may want to allocate one slide per competitor</a:t>
          </a:r>
          <a:endParaRPr lang="en-US" sz="2100" kern="1200" dirty="0">
            <a:effectLst/>
          </a:endParaRPr>
        </a:p>
      </dsp:txBody>
      <dsp:txXfrm>
        <a:off x="2124" y="1266812"/>
        <a:ext cx="2071650" cy="1485000"/>
      </dsp:txXfrm>
    </dsp:sp>
    <dsp:sp modelId="{B5B365FC-1166-487E-94DA-1436639AACE6}">
      <dsp:nvSpPr>
        <dsp:cNvPr id="0" name=""/>
        <dsp:cNvSpPr/>
      </dsp:nvSpPr>
      <dsp:spPr>
        <a:xfrm>
          <a:off x="2124" y="693062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>
              <a:effectLst/>
            </a:rPr>
            <a:t>Competitors</a:t>
          </a:r>
          <a:endParaRPr lang="en-US" sz="2700" kern="1200" dirty="0">
            <a:effectLst/>
          </a:endParaRPr>
        </a:p>
      </dsp:txBody>
      <dsp:txXfrm>
        <a:off x="2124" y="693062"/>
        <a:ext cx="2071650" cy="573750"/>
      </dsp:txXfrm>
    </dsp:sp>
    <dsp:sp modelId="{04269632-F9A2-483A-8C2B-A47CE316A641}">
      <dsp:nvSpPr>
        <dsp:cNvPr id="0" name=""/>
        <dsp:cNvSpPr/>
      </dsp:nvSpPr>
      <dsp:spPr>
        <a:xfrm>
          <a:off x="2363805" y="1266812"/>
          <a:ext cx="2071650" cy="1485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>
              <a:effectLst/>
            </a:rPr>
            <a:t>Your strengths relative to competitors</a:t>
          </a:r>
          <a:endParaRPr lang="en-US" sz="2100" kern="1200" dirty="0">
            <a:effectLst/>
          </a:endParaRPr>
        </a:p>
      </dsp:txBody>
      <dsp:txXfrm>
        <a:off x="2363805" y="1266812"/>
        <a:ext cx="2071650" cy="1485000"/>
      </dsp:txXfrm>
    </dsp:sp>
    <dsp:sp modelId="{2746C005-0552-405D-AFCF-F82F8762A9DA}">
      <dsp:nvSpPr>
        <dsp:cNvPr id="0" name=""/>
        <dsp:cNvSpPr/>
      </dsp:nvSpPr>
      <dsp:spPr>
        <a:xfrm>
          <a:off x="2363805" y="693062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effectLst/>
            </a:rPr>
            <a:t>Strengths</a:t>
          </a:r>
          <a:endParaRPr lang="en-US" sz="2700" kern="1200" dirty="0">
            <a:effectLst/>
          </a:endParaRPr>
        </a:p>
      </dsp:txBody>
      <dsp:txXfrm>
        <a:off x="2363805" y="693062"/>
        <a:ext cx="2071650" cy="573750"/>
      </dsp:txXfrm>
    </dsp:sp>
    <dsp:sp modelId="{96683A46-9AA2-4E1F-9947-88113678410E}">
      <dsp:nvSpPr>
        <dsp:cNvPr id="0" name=""/>
        <dsp:cNvSpPr/>
      </dsp:nvSpPr>
      <dsp:spPr>
        <a:xfrm>
          <a:off x="4725487" y="1266812"/>
          <a:ext cx="2071650" cy="1485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>
              <a:effectLst/>
            </a:rPr>
            <a:t>Your weaknesses relative to competitors</a:t>
          </a:r>
          <a:endParaRPr lang="en-US" sz="2100" kern="1200" dirty="0">
            <a:effectLst/>
          </a:endParaRPr>
        </a:p>
      </dsp:txBody>
      <dsp:txXfrm>
        <a:off x="4725487" y="1266812"/>
        <a:ext cx="2071650" cy="1485000"/>
      </dsp:txXfrm>
    </dsp:sp>
    <dsp:sp modelId="{4E782E57-9F00-40E2-B1E9-5C0A149313F4}">
      <dsp:nvSpPr>
        <dsp:cNvPr id="0" name=""/>
        <dsp:cNvSpPr/>
      </dsp:nvSpPr>
      <dsp:spPr>
        <a:xfrm>
          <a:off x="4725487" y="693062"/>
          <a:ext cx="2071650" cy="57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>
              <a:effectLst/>
            </a:rPr>
            <a:t>Weaknesses</a:t>
          </a:r>
          <a:endParaRPr lang="en-US" sz="2700" kern="1200" dirty="0">
            <a:effectLst/>
          </a:endParaRPr>
        </a:p>
      </dsp:txBody>
      <dsp:txXfrm>
        <a:off x="4725487" y="693062"/>
        <a:ext cx="2071650" cy="573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378273" y="204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04"/>
        <a:ext cx="4282112" cy="957590"/>
      </dsp:txXfrm>
    </dsp:sp>
    <dsp:sp modelId="{85FC09C1-F5A8-48CE-A79A-7DF7DA8A91CC}">
      <dsp:nvSpPr>
        <dsp:cNvPr id="0" name=""/>
        <dsp:cNvSpPr/>
      </dsp:nvSpPr>
      <dsp:spPr>
        <a:xfrm>
          <a:off x="901508" y="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378273" y="1243642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1243642"/>
        <a:ext cx="4282112" cy="957590"/>
      </dsp:txXfrm>
    </dsp:sp>
    <dsp:sp modelId="{0CC77CC7-06E1-4509-BCB8-967BBC24F776}">
      <dsp:nvSpPr>
        <dsp:cNvPr id="0" name=""/>
        <dsp:cNvSpPr/>
      </dsp:nvSpPr>
      <dsp:spPr>
        <a:xfrm>
          <a:off x="899478" y="1243642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20746"/>
            <a:satOff val="-997"/>
            <a:lumOff val="6506"/>
            <a:alphaOff val="-2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378273" y="2487080"/>
          <a:ext cx="4521509" cy="957590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2271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17670" y="2487080"/>
        <a:ext cx="4282112" cy="957590"/>
      </dsp:txXfrm>
    </dsp:sp>
    <dsp:sp modelId="{742821AC-200B-48B9-BDC3-259AF356565E}">
      <dsp:nvSpPr>
        <dsp:cNvPr id="0" name=""/>
        <dsp:cNvSpPr/>
      </dsp:nvSpPr>
      <dsp:spPr>
        <a:xfrm>
          <a:off x="899478" y="2487080"/>
          <a:ext cx="957590" cy="957590"/>
        </a:xfrm>
        <a:prstGeom prst="ellipse">
          <a:avLst/>
        </a:prstGeom>
        <a:solidFill>
          <a:schemeClr val="accent3">
            <a:tint val="50000"/>
            <a:alpha val="90000"/>
            <a:hueOff val="41493"/>
            <a:satOff val="-1994"/>
            <a:lumOff val="13012"/>
            <a:alphaOff val="-4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AAB1A-801F-47F0-A79B-C7962C9F4143}">
      <dsp:nvSpPr>
        <dsp:cNvPr id="0" name=""/>
        <dsp:cNvSpPr/>
      </dsp:nvSpPr>
      <dsp:spPr>
        <a:xfrm>
          <a:off x="2946457" y="12692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1401995"/>
        <a:ext cx="640884" cy="640884"/>
      </dsp:txXfrm>
    </dsp:sp>
    <dsp:sp modelId="{32B9B835-649B-47F0-9FAD-375BCD4491E0}">
      <dsp:nvSpPr>
        <dsp:cNvPr id="0" name=""/>
        <dsp:cNvSpPr/>
      </dsp:nvSpPr>
      <dsp:spPr>
        <a:xfrm rot="16200000">
          <a:off x="3303846" y="939881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332582" y="1030248"/>
        <a:ext cx="134098" cy="184895"/>
      </dsp:txXfrm>
    </dsp:sp>
    <dsp:sp modelId="{44DF1B2A-1F38-4512-BA9E-9FDE82950769}">
      <dsp:nvSpPr>
        <dsp:cNvPr id="0" name=""/>
        <dsp:cNvSpPr/>
      </dsp:nvSpPr>
      <dsp:spPr>
        <a:xfrm>
          <a:off x="2946457" y="1465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134196"/>
        <a:ext cx="640884" cy="640884"/>
      </dsp:txXfrm>
    </dsp:sp>
    <dsp:sp modelId="{47B2572E-F4DE-45B7-88FE-7FCABC7CD581}">
      <dsp:nvSpPr>
        <dsp:cNvPr id="0" name=""/>
        <dsp:cNvSpPr/>
      </dsp:nvSpPr>
      <dsp:spPr>
        <a:xfrm rot="19800000">
          <a:off x="3848123" y="1254119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851973" y="1330118"/>
        <a:ext cx="134098" cy="184895"/>
      </dsp:txXfrm>
    </dsp:sp>
    <dsp:sp modelId="{E206C4F9-2C0F-400F-B033-5D41C3DE4FF7}">
      <dsp:nvSpPr>
        <dsp:cNvPr id="0" name=""/>
        <dsp:cNvSpPr/>
      </dsp:nvSpPr>
      <dsp:spPr>
        <a:xfrm>
          <a:off x="4044403" y="6353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77134" y="768095"/>
        <a:ext cx="640884" cy="640884"/>
      </dsp:txXfrm>
    </dsp:sp>
    <dsp:sp modelId="{E1F4BF64-2063-44D7-B2E1-C052C3DFA3B9}">
      <dsp:nvSpPr>
        <dsp:cNvPr id="0" name=""/>
        <dsp:cNvSpPr/>
      </dsp:nvSpPr>
      <dsp:spPr>
        <a:xfrm rot="1800000">
          <a:off x="3848123" y="1882597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851973" y="1929860"/>
        <a:ext cx="134098" cy="184895"/>
      </dsp:txXfrm>
    </dsp:sp>
    <dsp:sp modelId="{B8986804-C7E4-4D10-AAED-3A96FD40F081}">
      <dsp:nvSpPr>
        <dsp:cNvPr id="0" name=""/>
        <dsp:cNvSpPr/>
      </dsp:nvSpPr>
      <dsp:spPr>
        <a:xfrm>
          <a:off x="4044403" y="1903163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77134" y="2035894"/>
        <a:ext cx="640884" cy="640884"/>
      </dsp:txXfrm>
    </dsp:sp>
    <dsp:sp modelId="{157AA841-A9F8-4266-8282-0B12AF610FC7}">
      <dsp:nvSpPr>
        <dsp:cNvPr id="0" name=""/>
        <dsp:cNvSpPr/>
      </dsp:nvSpPr>
      <dsp:spPr>
        <a:xfrm rot="5400000">
          <a:off x="3303846" y="2196835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332582" y="2229731"/>
        <a:ext cx="134098" cy="184895"/>
      </dsp:txXfrm>
    </dsp:sp>
    <dsp:sp modelId="{34F88398-2C27-4C02-BAF2-832EC893B505}">
      <dsp:nvSpPr>
        <dsp:cNvPr id="0" name=""/>
        <dsp:cNvSpPr/>
      </dsp:nvSpPr>
      <dsp:spPr>
        <a:xfrm>
          <a:off x="2946457" y="2537062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79188" y="2669793"/>
        <a:ext cx="640884" cy="640884"/>
      </dsp:txXfrm>
    </dsp:sp>
    <dsp:sp modelId="{26783212-A4DB-4E9F-8918-DB552A25BA26}">
      <dsp:nvSpPr>
        <dsp:cNvPr id="0" name=""/>
        <dsp:cNvSpPr/>
      </dsp:nvSpPr>
      <dsp:spPr>
        <a:xfrm rot="9000000">
          <a:off x="2759568" y="1882597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13189" y="1929860"/>
        <a:ext cx="134098" cy="184895"/>
      </dsp:txXfrm>
    </dsp:sp>
    <dsp:sp modelId="{BEFEB9BE-74A3-4589-88CF-0C33C29C65AB}">
      <dsp:nvSpPr>
        <dsp:cNvPr id="0" name=""/>
        <dsp:cNvSpPr/>
      </dsp:nvSpPr>
      <dsp:spPr>
        <a:xfrm>
          <a:off x="1848511" y="1903163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81242" y="2035894"/>
        <a:ext cx="640884" cy="640884"/>
      </dsp:txXfrm>
    </dsp:sp>
    <dsp:sp modelId="{FD73F89A-4A60-414F-AE67-B850CC024185}">
      <dsp:nvSpPr>
        <dsp:cNvPr id="0" name=""/>
        <dsp:cNvSpPr/>
      </dsp:nvSpPr>
      <dsp:spPr>
        <a:xfrm rot="12600000">
          <a:off x="2759568" y="1254119"/>
          <a:ext cx="191569" cy="308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13189" y="1330118"/>
        <a:ext cx="134098" cy="184895"/>
      </dsp:txXfrm>
    </dsp:sp>
    <dsp:sp modelId="{91EC6291-6F53-475F-8C83-0CE385B5B41E}">
      <dsp:nvSpPr>
        <dsp:cNvPr id="0" name=""/>
        <dsp:cNvSpPr/>
      </dsp:nvSpPr>
      <dsp:spPr>
        <a:xfrm>
          <a:off x="1848511" y="635364"/>
          <a:ext cx="906346" cy="9063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81242" y="768095"/>
        <a:ext cx="640884" cy="6408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00E57-5187-4EAE-B59F-0006C5ADD5EB}">
      <dsp:nvSpPr>
        <dsp:cNvPr id="0" name=""/>
        <dsp:cNvSpPr/>
      </dsp:nvSpPr>
      <dsp:spPr>
        <a:xfrm>
          <a:off x="0" y="362585"/>
          <a:ext cx="6799262" cy="2719704"/>
        </a:xfrm>
        <a:prstGeom prst="leftRightRibbon">
          <a:avLst/>
        </a:prstGeom>
        <a:solidFill>
          <a:schemeClr val="accent3">
            <a:shade val="75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122C9D-A928-46D7-9DEE-4693607B47D1}">
      <dsp:nvSpPr>
        <dsp:cNvPr id="0" name=""/>
        <dsp:cNvSpPr/>
      </dsp:nvSpPr>
      <dsp:spPr>
        <a:xfrm>
          <a:off x="815911" y="838533"/>
          <a:ext cx="2243756" cy="1332655"/>
        </a:xfrm>
        <a:prstGeom prst="rect">
          <a:avLst/>
        </a:prstGeom>
        <a:noFill/>
        <a:ln w="25400" cap="rnd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sz="20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815911" y="838533"/>
        <a:ext cx="2243756" cy="1332655"/>
      </dsp:txXfrm>
    </dsp:sp>
    <dsp:sp modelId="{D206D9EF-D0A2-4009-8BD0-5FF5F7498297}">
      <dsp:nvSpPr>
        <dsp:cNvPr id="0" name=""/>
        <dsp:cNvSpPr/>
      </dsp:nvSpPr>
      <dsp:spPr>
        <a:xfrm>
          <a:off x="3399631" y="1273686"/>
          <a:ext cx="2651712" cy="1332655"/>
        </a:xfrm>
        <a:prstGeom prst="rect">
          <a:avLst/>
        </a:prstGeom>
        <a:noFill/>
        <a:ln w="25400" cap="rnd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sz="20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399631" y="1273686"/>
        <a:ext cx="2651712" cy="13326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18F38-E9E9-4731-846C-A339E3F909CE}">
      <dsp:nvSpPr>
        <dsp:cNvPr id="0" name=""/>
        <dsp:cNvSpPr/>
      </dsp:nvSpPr>
      <dsp:spPr>
        <a:xfrm>
          <a:off x="29698" y="0"/>
          <a:ext cx="2204720" cy="1653540"/>
        </a:xfrm>
        <a:prstGeom prst="upArrow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A09746-3897-40B0-9DE1-1F520A35657B}">
      <dsp:nvSpPr>
        <dsp:cNvPr id="0" name=""/>
        <dsp:cNvSpPr/>
      </dsp:nvSpPr>
      <dsp:spPr>
        <a:xfrm>
          <a:off x="2300560" y="0"/>
          <a:ext cx="3807586" cy="1653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0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300560" y="0"/>
        <a:ext cx="3807586" cy="1653540"/>
      </dsp:txXfrm>
    </dsp:sp>
    <dsp:sp modelId="{25FCF542-93E1-4F44-9D77-BC6E02C72729}">
      <dsp:nvSpPr>
        <dsp:cNvPr id="0" name=""/>
        <dsp:cNvSpPr/>
      </dsp:nvSpPr>
      <dsp:spPr>
        <a:xfrm>
          <a:off x="691114" y="1791335"/>
          <a:ext cx="2204720" cy="1653540"/>
        </a:xfrm>
        <a:prstGeom prst="downArrow">
          <a:avLst/>
        </a:prstGeom>
        <a:solidFill>
          <a:schemeClr val="accent3">
            <a:shade val="80000"/>
            <a:hueOff val="322512"/>
            <a:satOff val="-17538"/>
            <a:lumOff val="29138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C86BE5-444B-4813-91C8-07985C429421}">
      <dsp:nvSpPr>
        <dsp:cNvPr id="0" name=""/>
        <dsp:cNvSpPr/>
      </dsp:nvSpPr>
      <dsp:spPr>
        <a:xfrm>
          <a:off x="2961976" y="1791335"/>
          <a:ext cx="3807586" cy="1653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0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961976" y="1791335"/>
        <a:ext cx="3807586" cy="16535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20A95-DCE8-433E-A72E-8BBE3B048947}">
      <dsp:nvSpPr>
        <dsp:cNvPr id="0" name=""/>
        <dsp:cNvSpPr/>
      </dsp:nvSpPr>
      <dsp:spPr>
        <a:xfrm>
          <a:off x="1042" y="0"/>
          <a:ext cx="1653336" cy="3444875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1491" y="50449"/>
        <a:ext cx="1552438" cy="932564"/>
      </dsp:txXfrm>
    </dsp:sp>
    <dsp:sp modelId="{FFB49265-5835-42EB-91AC-B179F990FCF4}">
      <dsp:nvSpPr>
        <dsp:cNvPr id="0" name=""/>
        <dsp:cNvSpPr/>
      </dsp:nvSpPr>
      <dsp:spPr>
        <a:xfrm>
          <a:off x="166376" y="1034417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16920" y="1084961"/>
        <a:ext cx="1221580" cy="934308"/>
      </dsp:txXfrm>
    </dsp:sp>
    <dsp:sp modelId="{A9DC9E4F-1955-4059-8FD9-9771A9C0E1ED}">
      <dsp:nvSpPr>
        <dsp:cNvPr id="0" name=""/>
        <dsp:cNvSpPr/>
      </dsp:nvSpPr>
      <dsp:spPr>
        <a:xfrm>
          <a:off x="166376" y="2236279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16920" y="2286823"/>
        <a:ext cx="1221580" cy="934308"/>
      </dsp:txXfrm>
    </dsp:sp>
    <dsp:sp modelId="{B3D93258-9A3B-4771-8060-D6E28EA8979F}">
      <dsp:nvSpPr>
        <dsp:cNvPr id="0" name=""/>
        <dsp:cNvSpPr/>
      </dsp:nvSpPr>
      <dsp:spPr>
        <a:xfrm>
          <a:off x="1715656" y="0"/>
          <a:ext cx="1653336" cy="3444875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766105" y="50449"/>
        <a:ext cx="1552438" cy="932564"/>
      </dsp:txXfrm>
    </dsp:sp>
    <dsp:sp modelId="{1E7A2B48-D91F-4375-B169-E0839DD0C284}">
      <dsp:nvSpPr>
        <dsp:cNvPr id="0" name=""/>
        <dsp:cNvSpPr/>
      </dsp:nvSpPr>
      <dsp:spPr>
        <a:xfrm>
          <a:off x="1880989" y="1034417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31533" y="1084961"/>
        <a:ext cx="1221580" cy="934308"/>
      </dsp:txXfrm>
    </dsp:sp>
    <dsp:sp modelId="{FE0E1758-677E-447E-A3C5-4943F043667F}">
      <dsp:nvSpPr>
        <dsp:cNvPr id="0" name=""/>
        <dsp:cNvSpPr/>
      </dsp:nvSpPr>
      <dsp:spPr>
        <a:xfrm>
          <a:off x="1880989" y="2236279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31533" y="2286823"/>
        <a:ext cx="1221580" cy="934308"/>
      </dsp:txXfrm>
    </dsp:sp>
    <dsp:sp modelId="{84A3A8D1-DF34-48E2-A52F-5952B0308A6A}">
      <dsp:nvSpPr>
        <dsp:cNvPr id="0" name=""/>
        <dsp:cNvSpPr/>
      </dsp:nvSpPr>
      <dsp:spPr>
        <a:xfrm>
          <a:off x="3430269" y="0"/>
          <a:ext cx="1653336" cy="3444875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480718" y="50449"/>
        <a:ext cx="1552438" cy="932564"/>
      </dsp:txXfrm>
    </dsp:sp>
    <dsp:sp modelId="{E107E1E3-2E39-482A-A814-054C9D9D97A8}">
      <dsp:nvSpPr>
        <dsp:cNvPr id="0" name=""/>
        <dsp:cNvSpPr/>
      </dsp:nvSpPr>
      <dsp:spPr>
        <a:xfrm>
          <a:off x="3595603" y="1034417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646147" y="1084961"/>
        <a:ext cx="1221580" cy="934308"/>
      </dsp:txXfrm>
    </dsp:sp>
    <dsp:sp modelId="{641412B3-BBF4-48F4-8B30-F5D05D0F1CA6}">
      <dsp:nvSpPr>
        <dsp:cNvPr id="0" name=""/>
        <dsp:cNvSpPr/>
      </dsp:nvSpPr>
      <dsp:spPr>
        <a:xfrm>
          <a:off x="3595603" y="2236279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646147" y="2286823"/>
        <a:ext cx="1221580" cy="934308"/>
      </dsp:txXfrm>
    </dsp:sp>
    <dsp:sp modelId="{E2940D69-66D0-478D-A860-7EA394067548}">
      <dsp:nvSpPr>
        <dsp:cNvPr id="0" name=""/>
        <dsp:cNvSpPr/>
      </dsp:nvSpPr>
      <dsp:spPr>
        <a:xfrm>
          <a:off x="5144883" y="0"/>
          <a:ext cx="1653336" cy="3444875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195332" y="50449"/>
        <a:ext cx="1552438" cy="932564"/>
      </dsp:txXfrm>
    </dsp:sp>
    <dsp:sp modelId="{D18E6177-723D-4610-8862-90C4487AEDAE}">
      <dsp:nvSpPr>
        <dsp:cNvPr id="0" name=""/>
        <dsp:cNvSpPr/>
      </dsp:nvSpPr>
      <dsp:spPr>
        <a:xfrm>
          <a:off x="5310216" y="1034417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360760" y="1084961"/>
        <a:ext cx="1221580" cy="934308"/>
      </dsp:txXfrm>
    </dsp:sp>
    <dsp:sp modelId="{22C0A368-824D-4706-827A-C6AF0A1DF3F9}">
      <dsp:nvSpPr>
        <dsp:cNvPr id="0" name=""/>
        <dsp:cNvSpPr/>
      </dsp:nvSpPr>
      <dsp:spPr>
        <a:xfrm>
          <a:off x="5310216" y="2236279"/>
          <a:ext cx="1322668" cy="103539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5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360760" y="2286823"/>
        <a:ext cx="1221580" cy="934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7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01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7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0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4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45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5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70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7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Tuesday, May 21,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6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8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71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9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5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28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7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Tuesday, May 21,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1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Tuesday, May 21,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2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Tuesday, May 21,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6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Describe the project in non-technical terms</a:t>
            </a:r>
          </a:p>
          <a:p>
            <a:r>
              <a:rPr lang="en-US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 technology being used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being adopted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specifically being ignored</a:t>
            </a:r>
          </a:p>
          <a:p>
            <a:pPr lvl="1"/>
            <a:r>
              <a:rPr lang="en-US" smtClean="0"/>
              <a:t>Drawbacks and benefits</a:t>
            </a:r>
            <a:endParaRPr lang="en-US" dirty="0" smtClean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268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Organic</vt:lpstr>
      <vt:lpstr>Project Overview</vt:lpstr>
      <vt:lpstr>Project Goals</vt:lpstr>
      <vt:lpstr>Description</vt:lpstr>
      <vt:lpstr>Competitive Analysis</vt:lpstr>
      <vt:lpstr>Competitive Analysis, Cont.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2013-05-21T00:50:38Z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