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4" r:id="rId9"/>
    <p:sldId id="266" r:id="rId10"/>
    <p:sldId id="267" r:id="rId11"/>
    <p:sldId id="26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05" autoAdjust="0"/>
    <p:restoredTop sz="96412" autoAdjust="0"/>
  </p:normalViewPr>
  <p:slideViewPr>
    <p:cSldViewPr snapToGrid="0">
      <p:cViewPr varScale="1">
        <p:scale>
          <a:sx n="57" d="100"/>
          <a:sy n="57" d="100"/>
        </p:scale>
        <p:origin x="102" y="13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  <p:sp>
        <p:nvSpPr>
          <p:cNvPr id="5" name="Right Arrow 4"/>
          <p:cNvSpPr/>
          <p:nvPr/>
        </p:nvSpPr>
        <p:spPr>
          <a:xfrm>
            <a:off x="1562100" y="4318000"/>
            <a:ext cx="5220000" cy="2448000"/>
          </a:xfrm>
          <a:prstGeom prst="rightArrow">
            <a:avLst>
              <a:gd name="adj1" fmla="val 50000"/>
              <a:gd name="adj2" fmla="val 818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2719137" y="4318000"/>
            <a:ext cx="2519613" cy="25196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Vehicles </a:t>
            </a:r>
            <a:br>
              <a:rPr lang="en-AU" dirty="0" smtClean="0"/>
            </a:b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187" y="2159000"/>
            <a:ext cx="3332678" cy="2175010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056" y="4334010"/>
            <a:ext cx="2889972" cy="1742845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708" y="3889799"/>
            <a:ext cx="2641460" cy="2411253"/>
          </a:xfrm>
        </p:spPr>
      </p:pic>
    </p:spTree>
    <p:extLst>
      <p:ext uri="{BB962C8B-B14F-4D97-AF65-F5344CB8AC3E}">
        <p14:creationId xmlns:p14="http://schemas.microsoft.com/office/powerpoint/2010/main" val="30051523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</a:t>
            </a:r>
            <a:r>
              <a:rPr lang="en-AU" smtClean="0"/>
              <a:t>New Direction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112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131931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849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253</TotalTime>
  <Words>73</Words>
  <Application>Microsoft Office PowerPoint</Application>
  <PresentationFormat>Widescreen</PresentationFormat>
  <Paragraphs>36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Vehicles  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26</cp:revision>
  <dcterms:created xsi:type="dcterms:W3CDTF">2013-05-17T01:38:36Z</dcterms:created>
  <dcterms:modified xsi:type="dcterms:W3CDTF">2013-05-30T01:59:06Z</dcterms:modified>
</cp:coreProperties>
</file>