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3813" autoAdjust="0"/>
  </p:normalViewPr>
  <p:slideViewPr>
    <p:cSldViewPr>
      <p:cViewPr varScale="1">
        <p:scale>
          <a:sx n="70" d="100"/>
          <a:sy n="70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</a:t>
            </a:r>
            <a:r>
              <a:rPr lang="en-AU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  <a:r>
              <a:rPr lang="en-AU" baseline="0" dirty="0" smtClean="0"/>
              <a:t>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769914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115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8</cp:revision>
  <dcterms:created xsi:type="dcterms:W3CDTF">2010-09-15T02:43:03Z</dcterms:created>
  <dcterms:modified xsi:type="dcterms:W3CDTF">2010-11-04T02:09:58Z</dcterms:modified>
</cp:coreProperties>
</file>