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45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  <c:extLst xmlns:c15="http://schemas.microsoft.com/office/drawing/2012/chart"/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  <c:extLst xmlns:c15="http://schemas.microsoft.com/office/drawing/2012/chart"/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30</c:v>
                </c:pt>
                <c:pt idx="1">
                  <c:v>40</c:v>
                </c:pt>
                <c:pt idx="2">
                  <c:v>50</c:v>
                </c:pt>
              </c:numCache>
              <c:extLst xmlns:c15="http://schemas.microsoft.com/office/drawing/2012/chart"/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1274320000"/>
        <c:axId val="-1274321632"/>
        <c:extLst/>
      </c:barChart>
      <c:catAx>
        <c:axId val="-127432000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74321632"/>
        <c:crosses val="autoZero"/>
        <c:auto val="1"/>
        <c:lblAlgn val="ctr"/>
        <c:lblOffset val="100"/>
        <c:noMultiLvlLbl val="0"/>
      </c:catAx>
      <c:valAx>
        <c:axId val="-1274321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74320000"/>
        <c:crosses val="autoZero"/>
        <c:crossBetween val="between"/>
      </c:valAx>
      <c:sp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5511"/>
          </a:xfrm>
        </p:spPr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3802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24</cp:revision>
  <dcterms:created xsi:type="dcterms:W3CDTF">2013-06-04T01:56:36Z</dcterms:created>
  <dcterms:modified xsi:type="dcterms:W3CDTF">2013-07-17T06:37:29Z</dcterms:modified>
</cp:coreProperties>
</file>