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b="1" smtClean="0">
              <a:effectLst/>
            </a:rPr>
            <a:t>High-level timing goals</a:t>
          </a:r>
          <a:endParaRPr lang="en-US" b="1" dirty="0">
            <a:effectLst/>
          </a:endParaRPr>
        </a:p>
      </dgm:t>
    </dgm:pt>
    <dgm:pt modelId="{5D1DC240-AF47-483E-BDD5-25D164AF9AD2}" type="parTrans" cxnId="{925307BB-5B35-431F-9DA1-13475E6C4B77}">
      <dgm:prSet/>
      <dgm:spPr/>
      <dgm:t>
        <a:bodyPr/>
        <a:lstStyle/>
        <a:p>
          <a:endParaRPr lang="en-AU"/>
        </a:p>
      </dgm:t>
    </dgm:pt>
    <dgm:pt modelId="{22F632CD-20B4-4C6C-851D-A0DA6FD61C5D}" type="sibTrans" cxnId="{925307BB-5B35-431F-9DA1-13475E6C4B77}">
      <dgm:prSet/>
      <dgm:spPr/>
      <dgm:t>
        <a:bodyPr/>
        <a:lstStyle/>
        <a:p>
          <a:endParaRPr lang="en-AU"/>
        </a:p>
      </dgm:t>
    </dgm:pt>
    <dgm:pt modelId="{47E7A2FA-4BD5-4DEC-9F96-BCA4BBA47DCF}">
      <dgm:prSet phldrT="[Text]"/>
      <dgm:spPr/>
      <dgm:t>
        <a:bodyPr/>
        <a:lstStyle/>
        <a:p>
          <a:r>
            <a:rPr lang="en-US" b="1" dirty="0" smtClean="0">
              <a:effectLst/>
            </a:rPr>
            <a:t>Relationship to other projects</a:t>
          </a:r>
          <a:endParaRPr lang="en-US" b="1" dirty="0">
            <a:effectLst/>
          </a:endParaRPr>
        </a:p>
      </dgm:t>
    </dgm:pt>
    <dgm:pt modelId="{8B3FB3DE-869F-44EA-939A-EB85E6D38D01}" type="parTrans" cxnId="{34AAA809-0B3A-4EEC-AF99-BC937D6DC898}">
      <dgm:prSet/>
      <dgm:spPr/>
      <dgm:t>
        <a:bodyPr/>
        <a:lstStyle/>
        <a:p>
          <a:endParaRPr lang="en-AU"/>
        </a:p>
      </dgm:t>
    </dgm:pt>
    <dgm:pt modelId="{996E13EC-AFA1-4AAC-A0C4-087C617FF2D9}" type="sibTrans" cxnId="{34AAA809-0B3A-4EEC-AF99-BC937D6DC898}">
      <dgm:prSet/>
      <dgm:spPr/>
      <dgm:t>
        <a:bodyPr/>
        <a:lstStyle/>
        <a:p>
          <a:endParaRPr lang="en-AU"/>
        </a:p>
      </dgm:t>
    </dgm:pt>
    <dgm:pt modelId="{A12E24BB-B2D1-46CB-A03A-16612625C6D9}">
      <dgm:prSet phldrT="[Text]"/>
      <dgm:spPr/>
      <dgm:t>
        <a:bodyPr/>
        <a:lstStyle/>
        <a:p>
          <a:r>
            <a:rPr lang="en-US" b="1" smtClean="0">
              <a:effectLst/>
            </a:rPr>
            <a:t>Ultimate goal of project</a:t>
          </a:r>
          <a:endParaRPr lang="en-US" b="1" dirty="0">
            <a:effectLst/>
          </a:endParaRPr>
        </a:p>
      </dgm:t>
    </dgm:pt>
    <dgm:pt modelId="{7B556FFC-7709-44C1-B4BC-586D0EBBD1C9}" type="parTrans" cxnId="{94D561A6-8F1D-4D66-A563-4B89F9A5BBB1}">
      <dgm:prSet/>
      <dgm:spPr/>
      <dgm:t>
        <a:bodyPr/>
        <a:lstStyle/>
        <a:p>
          <a:endParaRPr lang="en-AU"/>
        </a:p>
      </dgm:t>
    </dgm:pt>
    <dgm:pt modelId="{9A6810F2-A473-4C4E-91CC-7ED8BF0F5902}" type="sibTrans" cxnId="{94D561A6-8F1D-4D66-A563-4B89F9A5BBB1}">
      <dgm:prSet/>
      <dgm:spPr/>
      <dgm:t>
        <a:bodyPr/>
        <a:lstStyle/>
        <a:p>
          <a:endParaRPr lang="en-AU"/>
        </a:p>
      </dgm:t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dirty="0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>
        <a:effectLst/>
      </dgm:spPr>
      <dgm:t>
        <a:bodyPr/>
        <a:lstStyle/>
        <a:p>
          <a:r>
            <a:rPr lang="en-US" dirty="0" smtClean="0">
              <a:effectLst/>
            </a:rPr>
            <a:t>High-level overview of progress against schedule</a:t>
          </a:r>
          <a:endParaRPr lang="en-US" dirty="0">
            <a:effectLst/>
          </a:endParaRPr>
        </a:p>
      </dgm:t>
    </dgm:pt>
    <dgm:pt modelId="{4C11BEBE-4027-491B-B411-2E498F3B6493}" type="parTrans" cxnId="{0ACBD365-0530-4064-9592-4150AB188C75}">
      <dgm:prSet/>
      <dgm:spPr/>
      <dgm:t>
        <a:bodyPr/>
        <a:lstStyle/>
        <a:p>
          <a:endParaRPr lang="en-AU"/>
        </a:p>
      </dgm:t>
    </dgm:pt>
    <dgm:pt modelId="{DFD0E1BF-7295-45EB-BBCF-657CDA36B22A}" type="sibTrans" cxnId="{0ACBD365-0530-4064-9592-4150AB188C75}">
      <dgm:prSet/>
      <dgm:spPr/>
      <dgm:t>
        <a:bodyPr/>
        <a:lstStyle/>
        <a:p>
          <a:endParaRPr lang="en-AU"/>
        </a:p>
      </dgm:t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/>
            </a:rPr>
            <a:t>Unexpected delays or issues</a:t>
          </a:r>
          <a:endParaRPr lang="en-US" dirty="0">
            <a:effectLst/>
          </a:endParaRPr>
        </a:p>
      </dgm:t>
    </dgm:pt>
    <dgm:pt modelId="{19888EAE-9658-4035-AAF2-C75DD46A3622}" type="parTrans" cxnId="{213F425D-E223-43A4-89B2-21D1DB92413A}">
      <dgm:prSet/>
      <dgm:spPr/>
      <dgm:t>
        <a:bodyPr/>
        <a:lstStyle/>
        <a:p>
          <a:endParaRPr lang="en-AU"/>
        </a:p>
      </dgm:t>
    </dgm:pt>
    <dgm:pt modelId="{BC007C04-FC3C-4F79-AFF5-4A79E54395DE}" type="sibTrans" cxnId="{213F425D-E223-43A4-89B2-21D1DB92413A}">
      <dgm:prSet/>
      <dgm:spPr/>
      <dgm:t>
        <a:bodyPr/>
        <a:lstStyle/>
        <a:p>
          <a:endParaRPr lang="en-AU"/>
        </a:p>
      </dgm:t>
    </dgm:pt>
    <dgm:pt modelId="{839FCEDD-CCD0-4C6A-A092-07ABC11DAE29}">
      <dgm:prSet phldrT="[Text]"/>
      <dgm:spPr>
        <a:effectLst/>
      </dgm:spPr>
      <dgm:t>
        <a:bodyPr/>
        <a:lstStyle/>
        <a:p>
          <a:r>
            <a:rPr lang="en-US" dirty="0" smtClean="0">
              <a:effectLst/>
            </a:rPr>
            <a:t>On-track in what areas</a:t>
          </a:r>
          <a:endParaRPr lang="en-US" dirty="0">
            <a:effectLst/>
          </a:endParaRPr>
        </a:p>
      </dgm:t>
    </dgm:pt>
    <dgm:pt modelId="{71EA689F-98A0-4CBC-AD5F-6B3A5D4FCA31}" type="parTrans" cxnId="{C9E9B6FE-8485-4722-976D-362C9224D0E4}">
      <dgm:prSet/>
      <dgm:spPr/>
      <dgm:t>
        <a:bodyPr/>
        <a:lstStyle/>
        <a:p>
          <a:endParaRPr lang="en-AU"/>
        </a:p>
      </dgm:t>
    </dgm:pt>
    <dgm:pt modelId="{E2AF840B-0720-4C8B-8AD6-AA70F3A6F6AB}" type="sibTrans" cxnId="{C9E9B6FE-8485-4722-976D-362C9224D0E4}">
      <dgm:prSet/>
      <dgm:spPr/>
      <dgm:t>
        <a:bodyPr/>
        <a:lstStyle/>
        <a:p>
          <a:endParaRPr lang="en-AU"/>
        </a:p>
      </dgm:t>
    </dgm:pt>
    <dgm:pt modelId="{8996F957-F0BA-4D33-BCC4-A1D0187CB50A}">
      <dgm:prSet phldrT="[Text]"/>
      <dgm:spPr>
        <a:effectLst/>
      </dgm:spPr>
      <dgm:t>
        <a:bodyPr/>
        <a:lstStyle/>
        <a:p>
          <a:r>
            <a:rPr lang="en-US" smtClean="0">
              <a:effectLst/>
            </a:rPr>
            <a:t>Behind in what areas</a:t>
          </a:r>
          <a:endParaRPr lang="en-US" dirty="0">
            <a:effectLst/>
          </a:endParaRPr>
        </a:p>
      </dgm:t>
    </dgm:pt>
    <dgm:pt modelId="{477BFD29-2A15-46E4-845A-586780B153A0}" type="parTrans" cxnId="{39B7C54C-1E7D-4F51-90B1-FF384E1C7A32}">
      <dgm:prSet/>
      <dgm:spPr/>
      <dgm:t>
        <a:bodyPr/>
        <a:lstStyle/>
        <a:p>
          <a:endParaRPr lang="en-AU"/>
        </a:p>
      </dgm:t>
    </dgm:pt>
    <dgm:pt modelId="{ED92BEB7-739E-4C82-86FA-BC4B54219274}" type="sibTrans" cxnId="{39B7C54C-1E7D-4F51-90B1-FF384E1C7A32}">
      <dgm:prSet/>
      <dgm:spPr/>
      <dgm:t>
        <a:bodyPr/>
        <a:lstStyle/>
        <a:p>
          <a:endParaRPr lang="en-AU"/>
        </a:p>
      </dgm:t>
    </dgm:pt>
    <dgm:pt modelId="{FB9D100C-F172-4625-ABF2-8384C640C65A}">
      <dgm:prSet phldrT="[Text]"/>
      <dgm:spPr>
        <a:effectLst/>
      </dgm:spPr>
      <dgm:t>
        <a:bodyPr/>
        <a:lstStyle/>
        <a:p>
          <a:r>
            <a:rPr lang="en-US" smtClean="0">
              <a:effectLst/>
            </a:rPr>
            <a:t>Ahead in what areas</a:t>
          </a:r>
          <a:endParaRPr lang="en-US" dirty="0">
            <a:effectLst/>
          </a:endParaRPr>
        </a:p>
      </dgm:t>
    </dgm:pt>
    <dgm:pt modelId="{74AB7BB5-DD46-4F04-BE07-D61042EFFA3B}" type="parTrans" cxnId="{BE2AD81E-6E77-4A66-A8CA-4B3974D7D4E1}">
      <dgm:prSet/>
      <dgm:spPr/>
      <dgm:t>
        <a:bodyPr/>
        <a:lstStyle/>
        <a:p>
          <a:endParaRPr lang="en-AU"/>
        </a:p>
      </dgm:t>
    </dgm:pt>
    <dgm:pt modelId="{87391AF3-6BF8-4268-915A-9FAB9EC1F2B9}" type="sibTrans" cxnId="{BE2AD81E-6E77-4A66-A8CA-4B3974D7D4E1}">
      <dgm:prSet/>
      <dgm:spPr/>
      <dgm:t>
        <a:bodyPr/>
        <a:lstStyle/>
        <a:p>
          <a:endParaRPr lang="en-AU"/>
        </a:p>
      </dgm:t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 custLinFactNeighborY="-8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/>
            </a:rPr>
            <a:t>Marketing plan</a:t>
          </a:r>
          <a:endParaRPr lang="en-US" dirty="0">
            <a:effectLst/>
          </a:endParaRPr>
        </a:p>
      </dgm:t>
    </dgm:pt>
    <dgm:pt modelId="{B126EEB8-8295-46EF-ADBF-58F018AAECA9}" type="parTrans" cxnId="{9142D3FF-9C47-4348-A0B4-01AA73541358}">
      <dgm:prSet/>
      <dgm:spPr/>
      <dgm:t>
        <a:bodyPr/>
        <a:lstStyle/>
        <a:p>
          <a:endParaRPr lang="en-AU"/>
        </a:p>
      </dgm:t>
    </dgm:pt>
    <dgm:pt modelId="{E4CA1F21-7084-44F0-9410-1D76B8B2899A}" type="sibTrans" cxnId="{9142D3FF-9C47-4348-A0B4-01AA73541358}">
      <dgm:prSet/>
      <dgm:spPr/>
      <dgm:t>
        <a:bodyPr/>
        <a:lstStyle/>
        <a:p>
          <a:endParaRPr lang="en-AU"/>
        </a:p>
      </dgm:t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  <dgm:t>
        <a:bodyPr/>
        <a:lstStyle/>
        <a:p>
          <a:endParaRPr lang="en-AU"/>
        </a:p>
      </dgm:t>
    </dgm:pt>
    <dgm:pt modelId="{03CD444E-38E1-4BF0-AF0C-08880B75C0DE}" type="sibTrans" cxnId="{AA82CC9E-1125-4622-914D-41F485BC037D}">
      <dgm:prSet/>
      <dgm:spPr/>
      <dgm:t>
        <a:bodyPr/>
        <a:lstStyle/>
        <a:p>
          <a:endParaRPr lang="en-AU"/>
        </a:p>
      </dgm:t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  <dgm:t>
        <a:bodyPr/>
        <a:lstStyle/>
        <a:p>
          <a:endParaRPr lang="en-AU"/>
        </a:p>
      </dgm:t>
    </dgm:pt>
    <dgm:pt modelId="{DD10E8AA-22A2-4019-91C9-08C4D0D65E41}" type="sibTrans" cxnId="{3C8453DD-7FE5-45BC-872F-5F435A903983}">
      <dgm:prSet/>
      <dgm:spPr/>
      <dgm:t>
        <a:bodyPr/>
        <a:lstStyle/>
        <a:p>
          <a:endParaRPr lang="en-AU"/>
        </a:p>
      </dgm:t>
    </dgm:pt>
    <dgm:pt modelId="{D7CF7264-C02F-470E-98DC-2883A3463478}">
      <dgm:prSet phldrT="[Text]"/>
      <dgm:spPr/>
      <dgm:t>
        <a:bodyPr/>
        <a:lstStyle/>
        <a:p>
          <a:r>
            <a:rPr lang="en-US" dirty="0" smtClean="0">
              <a:effectLst/>
            </a:rPr>
            <a:t>Budget</a:t>
          </a:r>
          <a:endParaRPr lang="en-US" dirty="0">
            <a:effectLst/>
          </a:endParaRPr>
        </a:p>
      </dgm:t>
    </dgm:pt>
    <dgm:pt modelId="{02E7A376-8112-4919-B51B-723341990986}" type="parTrans" cxnId="{32D20E08-65ED-4E23-8DEB-CD9A88B01F5E}">
      <dgm:prSet/>
      <dgm:spPr/>
      <dgm:t>
        <a:bodyPr/>
        <a:lstStyle/>
        <a:p>
          <a:endParaRPr lang="en-AU"/>
        </a:p>
      </dgm:t>
    </dgm:pt>
    <dgm:pt modelId="{A293DAE9-7CE1-44C5-A486-01A8FEB2B4C2}" type="sibTrans" cxnId="{32D20E08-65ED-4E23-8DEB-CD9A88B01F5E}">
      <dgm:prSet/>
      <dgm:spPr/>
      <dgm:t>
        <a:bodyPr/>
        <a:lstStyle/>
        <a:p>
          <a:endParaRPr lang="en-AU"/>
        </a:p>
      </dgm:t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  <dgm:t>
        <a:bodyPr/>
        <a:lstStyle/>
        <a:p>
          <a:endParaRPr lang="en-AU"/>
        </a:p>
      </dgm:t>
    </dgm:pt>
    <dgm:pt modelId="{88CD288B-4B9E-4CF9-BD02-63937F47EA86}" type="sibTrans" cxnId="{C8E1C710-5245-4B73-9652-758E3082B5DC}">
      <dgm:prSet/>
      <dgm:spPr/>
      <dgm:t>
        <a:bodyPr/>
        <a:lstStyle/>
        <a:p>
          <a:endParaRPr lang="en-AU"/>
        </a:p>
      </dgm:t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  <dgm:t>
        <a:bodyPr/>
        <a:lstStyle/>
        <a:p>
          <a:endParaRPr lang="en-AU"/>
        </a:p>
      </dgm:t>
    </dgm:pt>
    <dgm:pt modelId="{D97D853F-67E4-42C6-9C70-F670D4286A1F}" type="sibTrans" cxnId="{3F1DC006-4BF4-4ADD-8930-91F36929EE2A}">
      <dgm:prSet/>
      <dgm:spPr/>
      <dgm:t>
        <a:bodyPr/>
        <a:lstStyle/>
        <a:p>
          <a:endParaRPr lang="en-AU"/>
        </a:p>
      </dgm:t>
    </dgm:pt>
    <dgm:pt modelId="{047F2365-907A-4DF9-A45D-55E367352AC3}">
      <dgm:prSet phldrT="[Text]"/>
      <dgm:spPr/>
      <dgm:t>
        <a:bodyPr/>
        <a:lstStyle/>
        <a:p>
          <a:r>
            <a:rPr lang="en-US" dirty="0" smtClean="0">
              <a:effectLst/>
            </a:rPr>
            <a:t>Post-mortem</a:t>
          </a:r>
          <a:endParaRPr lang="en-US" dirty="0">
            <a:effectLst/>
          </a:endParaRPr>
        </a:p>
      </dgm:t>
    </dgm:pt>
    <dgm:pt modelId="{44543A01-2AFB-46BA-9F20-7CB4C7F4C7F8}" type="parTrans" cxnId="{09A0CF88-3E57-4423-ABC8-EA2B85BBEAF8}">
      <dgm:prSet/>
      <dgm:spPr/>
      <dgm:t>
        <a:bodyPr/>
        <a:lstStyle/>
        <a:p>
          <a:endParaRPr lang="en-AU"/>
        </a:p>
      </dgm:t>
    </dgm:pt>
    <dgm:pt modelId="{9A612075-4D45-4629-A09A-A60DAF8E4D53}" type="sibTrans" cxnId="{09A0CF88-3E57-4423-ABC8-EA2B85BBEAF8}">
      <dgm:prSet/>
      <dgm:spPr/>
      <dgm:t>
        <a:bodyPr/>
        <a:lstStyle/>
        <a:p>
          <a:endParaRPr lang="en-AU"/>
        </a:p>
      </dgm:t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  <dgm:t>
        <a:bodyPr/>
        <a:lstStyle/>
        <a:p>
          <a:endParaRPr lang="en-AU"/>
        </a:p>
      </dgm:t>
    </dgm:pt>
    <dgm:pt modelId="{FF3C7F62-6D0C-47B9-91E3-907AA68A7FE3}" type="sibTrans" cxnId="{81F5768C-15FA-497D-8D9F-76710A0155E0}">
      <dgm:prSet/>
      <dgm:spPr/>
      <dgm:t>
        <a:bodyPr/>
        <a:lstStyle/>
        <a:p>
          <a:endParaRPr lang="en-AU"/>
        </a:p>
      </dgm:t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  <dgm:t>
        <a:bodyPr/>
        <a:lstStyle/>
        <a:p>
          <a:endParaRPr lang="en-AU"/>
        </a:p>
      </dgm:t>
    </dgm:pt>
    <dgm:pt modelId="{255AB6A5-2168-4626-AA7F-48A88AB62731}" type="sibTrans" cxnId="{66788A1E-E36A-43A9-9078-70661ECA83D9}">
      <dgm:prSet/>
      <dgm:spPr/>
      <dgm:t>
        <a:bodyPr/>
        <a:lstStyle/>
        <a:p>
          <a:endParaRPr lang="en-AU"/>
        </a:p>
      </dgm:t>
    </dgm:pt>
    <dgm:pt modelId="{0C5E195C-0E3C-4396-ACFB-E94763B2492C}">
      <dgm:prSet phldrT="[Text]"/>
      <dgm:spPr/>
      <dgm:t>
        <a:bodyPr/>
        <a:lstStyle/>
        <a:p>
          <a:r>
            <a:rPr lang="en-US" dirty="0" smtClean="0">
              <a:effectLst/>
            </a:rPr>
            <a:t>Submit questions</a:t>
          </a:r>
          <a:endParaRPr lang="en-US" dirty="0">
            <a:effectLst/>
          </a:endParaRPr>
        </a:p>
      </dgm:t>
    </dgm:pt>
    <dgm:pt modelId="{E65E3824-6042-480E-B54B-E92D4462B9B6}" type="parTrans" cxnId="{90D29DCB-39AB-47A8-9606-2F987885493F}">
      <dgm:prSet/>
      <dgm:spPr/>
      <dgm:t>
        <a:bodyPr/>
        <a:lstStyle/>
        <a:p>
          <a:endParaRPr lang="en-AU"/>
        </a:p>
      </dgm:t>
    </dgm:pt>
    <dgm:pt modelId="{1D36747F-098F-48A2-B31C-A5270C58D89A}" type="sibTrans" cxnId="{90D29DCB-39AB-47A8-9606-2F987885493F}">
      <dgm:prSet/>
      <dgm:spPr/>
      <dgm:t>
        <a:bodyPr/>
        <a:lstStyle/>
        <a:p>
          <a:endParaRPr lang="en-AU"/>
        </a:p>
      </dgm:t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  <dgm:t>
        <a:bodyPr/>
        <a:lstStyle/>
        <a:p>
          <a:endParaRPr lang="en-AU"/>
        </a:p>
      </dgm:t>
    </dgm:pt>
    <dgm:pt modelId="{82F77D89-40A5-42E0-B85F-722CCF89B36F}" type="sibTrans" cxnId="{86C40109-93D1-4137-89AE-935F44710CF6}">
      <dgm:prSet/>
      <dgm:spPr/>
      <dgm:t>
        <a:bodyPr/>
        <a:lstStyle/>
        <a:p>
          <a:endParaRPr lang="en-AU"/>
        </a:p>
      </dgm:t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  <dgm:t>
        <a:bodyPr/>
        <a:lstStyle/>
        <a:p>
          <a:endParaRPr lang="en-AU"/>
        </a:p>
      </dgm:t>
    </dgm:pt>
    <dgm:pt modelId="{B0A98F98-BA3B-4048-A71C-051FE20F88F0}" type="sibTrans" cxnId="{56FF7252-A77B-40EF-B35D-4A7E8C9BB59C}">
      <dgm:prSet/>
      <dgm:spPr/>
      <dgm:t>
        <a:bodyPr/>
        <a:lstStyle/>
        <a:p>
          <a:endParaRPr lang="en-AU"/>
        </a:p>
      </dgm:t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196B2-8690-410B-88DD-58E36C1508F0}">
      <dsp:nvSpPr>
        <dsp:cNvPr id="0" name=""/>
        <dsp:cNvSpPr/>
      </dsp:nvSpPr>
      <dsp:spPr>
        <a:xfrm>
          <a:off x="0" y="0"/>
          <a:ext cx="8229600" cy="4389437"/>
        </a:xfrm>
        <a:prstGeom prst="swooshArrow">
          <a:avLst/>
        </a:prstGeom>
        <a:solidFill>
          <a:schemeClr val="accent3">
            <a:tint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E22B3-CA06-42EE-A4F0-16D4F2D463EA}">
      <dsp:nvSpPr>
        <dsp:cNvPr id="0" name=""/>
        <dsp:cNvSpPr/>
      </dsp:nvSpPr>
      <dsp:spPr>
        <a:xfrm>
          <a:off x="1448409" y="2932143"/>
          <a:ext cx="2057400" cy="114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effectLst/>
            </a:rPr>
            <a:t>High-level timing goals</a:t>
          </a:r>
          <a:endParaRPr lang="en-US" sz="2000" b="1" kern="1200" dirty="0">
            <a:effectLst/>
          </a:endParaRPr>
        </a:p>
      </dsp:txBody>
      <dsp:txXfrm>
        <a:off x="1448409" y="2932143"/>
        <a:ext cx="2057400" cy="1141253"/>
      </dsp:txXfrm>
    </dsp:sp>
    <dsp:sp modelId="{FD9448E3-A923-4562-82EE-2D6547A66745}">
      <dsp:nvSpPr>
        <dsp:cNvPr id="0" name=""/>
        <dsp:cNvSpPr/>
      </dsp:nvSpPr>
      <dsp:spPr>
        <a:xfrm>
          <a:off x="1366113" y="2849847"/>
          <a:ext cx="164592" cy="16459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F647F-96BC-4E61-884C-3053C7634AF5}">
      <dsp:nvSpPr>
        <dsp:cNvPr id="0" name=""/>
        <dsp:cNvSpPr/>
      </dsp:nvSpPr>
      <dsp:spPr>
        <a:xfrm>
          <a:off x="3581933" y="1827103"/>
          <a:ext cx="2057400" cy="114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/>
            </a:rPr>
            <a:t>Relationship to other projects</a:t>
          </a:r>
          <a:endParaRPr lang="en-US" sz="2000" b="1" kern="1200" dirty="0">
            <a:effectLst/>
          </a:endParaRPr>
        </a:p>
      </dsp:txBody>
      <dsp:txXfrm>
        <a:off x="3581933" y="1827103"/>
        <a:ext cx="2057400" cy="1141253"/>
      </dsp:txXfrm>
    </dsp:sp>
    <dsp:sp modelId="{FE51A7F7-D190-40A1-8F89-9DF82761F331}">
      <dsp:nvSpPr>
        <dsp:cNvPr id="0" name=""/>
        <dsp:cNvSpPr/>
      </dsp:nvSpPr>
      <dsp:spPr>
        <a:xfrm>
          <a:off x="3448202" y="1693372"/>
          <a:ext cx="267462" cy="2674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2F4A56-954F-4116-820A-78B7D54C1BDB}">
      <dsp:nvSpPr>
        <dsp:cNvPr id="0" name=""/>
        <dsp:cNvSpPr/>
      </dsp:nvSpPr>
      <dsp:spPr>
        <a:xfrm>
          <a:off x="6063157" y="1118209"/>
          <a:ext cx="2057400" cy="114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effectLst/>
            </a:rPr>
            <a:t>Ultimate goal of project</a:t>
          </a:r>
          <a:endParaRPr lang="en-US" sz="2000" b="1" kern="1200" dirty="0">
            <a:effectLst/>
          </a:endParaRPr>
        </a:p>
      </dsp:txBody>
      <dsp:txXfrm>
        <a:off x="6063157" y="1118209"/>
        <a:ext cx="2057400" cy="1141253"/>
      </dsp:txXfrm>
    </dsp:sp>
    <dsp:sp modelId="{87971A12-A6B6-4197-A0E8-04E68C73C293}">
      <dsp:nvSpPr>
        <dsp:cNvPr id="0" name=""/>
        <dsp:cNvSpPr/>
      </dsp:nvSpPr>
      <dsp:spPr>
        <a:xfrm>
          <a:off x="5908852" y="963904"/>
          <a:ext cx="308610" cy="3086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81571-BC55-4AF7-8D2E-259FFF397CBA}">
      <dsp:nvSpPr>
        <dsp:cNvPr id="0" name=""/>
        <dsp:cNvSpPr/>
      </dsp:nvSpPr>
      <dsp:spPr>
        <a:xfrm>
          <a:off x="2571" y="1671593"/>
          <a:ext cx="2507456" cy="1710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effectLst/>
            </a:rPr>
            <a:t>You may want to allocate one slide per competitor</a:t>
          </a:r>
          <a:endParaRPr lang="en-US" sz="2300" kern="1200" dirty="0">
            <a:effectLst/>
          </a:endParaRPr>
        </a:p>
      </dsp:txBody>
      <dsp:txXfrm>
        <a:off x="2571" y="1671593"/>
        <a:ext cx="2507456" cy="1710000"/>
      </dsp:txXfrm>
    </dsp:sp>
    <dsp:sp modelId="{B5B365FC-1166-487E-94DA-1436639AACE6}">
      <dsp:nvSpPr>
        <dsp:cNvPr id="0" name=""/>
        <dsp:cNvSpPr/>
      </dsp:nvSpPr>
      <dsp:spPr>
        <a:xfrm>
          <a:off x="2571" y="1007843"/>
          <a:ext cx="2507456" cy="66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effectLst/>
            </a:rPr>
            <a:t>Competitors</a:t>
          </a:r>
          <a:endParaRPr lang="en-US" sz="3000" kern="1200" dirty="0">
            <a:effectLst/>
          </a:endParaRPr>
        </a:p>
      </dsp:txBody>
      <dsp:txXfrm>
        <a:off x="2571" y="1007843"/>
        <a:ext cx="2507456" cy="663750"/>
      </dsp:txXfrm>
    </dsp:sp>
    <dsp:sp modelId="{04269632-F9A2-483A-8C2B-A47CE316A641}">
      <dsp:nvSpPr>
        <dsp:cNvPr id="0" name=""/>
        <dsp:cNvSpPr/>
      </dsp:nvSpPr>
      <dsp:spPr>
        <a:xfrm>
          <a:off x="2861071" y="1671593"/>
          <a:ext cx="2507456" cy="1710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effectLst/>
            </a:rPr>
            <a:t>Your strengths relative to competitors</a:t>
          </a:r>
          <a:endParaRPr lang="en-US" sz="2300" kern="1200" dirty="0">
            <a:effectLst/>
          </a:endParaRPr>
        </a:p>
      </dsp:txBody>
      <dsp:txXfrm>
        <a:off x="2861071" y="1671593"/>
        <a:ext cx="2507456" cy="1710000"/>
      </dsp:txXfrm>
    </dsp:sp>
    <dsp:sp modelId="{2746C005-0552-405D-AFCF-F82F8762A9DA}">
      <dsp:nvSpPr>
        <dsp:cNvPr id="0" name=""/>
        <dsp:cNvSpPr/>
      </dsp:nvSpPr>
      <dsp:spPr>
        <a:xfrm>
          <a:off x="2861071" y="1007843"/>
          <a:ext cx="2507456" cy="66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effectLst/>
            </a:rPr>
            <a:t>Strengths</a:t>
          </a:r>
          <a:endParaRPr lang="en-US" sz="3000" kern="1200" dirty="0">
            <a:effectLst/>
          </a:endParaRPr>
        </a:p>
      </dsp:txBody>
      <dsp:txXfrm>
        <a:off x="2861071" y="1007843"/>
        <a:ext cx="2507456" cy="663750"/>
      </dsp:txXfrm>
    </dsp:sp>
    <dsp:sp modelId="{96683A46-9AA2-4E1F-9947-88113678410E}">
      <dsp:nvSpPr>
        <dsp:cNvPr id="0" name=""/>
        <dsp:cNvSpPr/>
      </dsp:nvSpPr>
      <dsp:spPr>
        <a:xfrm>
          <a:off x="5719571" y="1671593"/>
          <a:ext cx="2507456" cy="1710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effectLst/>
            </a:rPr>
            <a:t>Your weaknesses relative to competitors</a:t>
          </a:r>
          <a:endParaRPr lang="en-US" sz="2300" kern="1200" dirty="0">
            <a:effectLst/>
          </a:endParaRPr>
        </a:p>
      </dsp:txBody>
      <dsp:txXfrm>
        <a:off x="5719571" y="1671593"/>
        <a:ext cx="2507456" cy="1710000"/>
      </dsp:txXfrm>
    </dsp:sp>
    <dsp:sp modelId="{4E782E57-9F00-40E2-B1E9-5C0A149313F4}">
      <dsp:nvSpPr>
        <dsp:cNvPr id="0" name=""/>
        <dsp:cNvSpPr/>
      </dsp:nvSpPr>
      <dsp:spPr>
        <a:xfrm>
          <a:off x="5719571" y="1007843"/>
          <a:ext cx="2507456" cy="663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>
              <a:effectLst/>
            </a:rPr>
            <a:t>Weaknesses</a:t>
          </a:r>
          <a:endParaRPr lang="en-US" sz="3000" kern="1200" dirty="0">
            <a:effectLst/>
          </a:endParaRPr>
        </a:p>
      </dsp:txBody>
      <dsp:txXfrm>
        <a:off x="5719571" y="1007843"/>
        <a:ext cx="2507456" cy="66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B26A-DE4D-47F0-A1D9-A0BB98B2C43D}">
      <dsp:nvSpPr>
        <dsp:cNvPr id="0" name=""/>
        <dsp:cNvSpPr/>
      </dsp:nvSpPr>
      <dsp:spPr>
        <a:xfrm rot="10800000">
          <a:off x="1683361" y="1236"/>
          <a:ext cx="5472684" cy="121961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7815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988264" y="1236"/>
        <a:ext cx="5167781" cy="1219612"/>
      </dsp:txXfrm>
    </dsp:sp>
    <dsp:sp modelId="{85FC09C1-F5A8-48CE-A79A-7DF7DA8A91CC}">
      <dsp:nvSpPr>
        <dsp:cNvPr id="0" name=""/>
        <dsp:cNvSpPr/>
      </dsp:nvSpPr>
      <dsp:spPr>
        <a:xfrm>
          <a:off x="1076140" y="0"/>
          <a:ext cx="1219612" cy="1219612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50000"/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3F5DBF-5DAC-4039-9A1C-4D0F8261FCBB}">
      <dsp:nvSpPr>
        <dsp:cNvPr id="0" name=""/>
        <dsp:cNvSpPr/>
      </dsp:nvSpPr>
      <dsp:spPr>
        <a:xfrm rot="10800000">
          <a:off x="1683361" y="1584912"/>
          <a:ext cx="5472684" cy="121961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7815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988264" y="1584912"/>
        <a:ext cx="5167781" cy="1219612"/>
      </dsp:txXfrm>
    </dsp:sp>
    <dsp:sp modelId="{0CC77CC7-06E1-4509-BCB8-967BBC24F776}">
      <dsp:nvSpPr>
        <dsp:cNvPr id="0" name=""/>
        <dsp:cNvSpPr/>
      </dsp:nvSpPr>
      <dsp:spPr>
        <a:xfrm>
          <a:off x="1073554" y="1584912"/>
          <a:ext cx="1219612" cy="1219612"/>
        </a:xfrm>
        <a:prstGeom prst="ellipse">
          <a:avLst/>
        </a:prstGeom>
        <a:solidFill>
          <a:schemeClr val="accent3">
            <a:tint val="50000"/>
            <a:alpha val="90000"/>
            <a:hueOff val="13639"/>
            <a:satOff val="-1585"/>
            <a:lumOff val="5334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50000"/>
              <a:alpha val="90000"/>
              <a:hueOff val="13639"/>
              <a:satOff val="-1585"/>
              <a:lumOff val="5334"/>
              <a:alphaOff val="-2000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650AD2-DF78-4808-B361-6DB15F4A3B1C}">
      <dsp:nvSpPr>
        <dsp:cNvPr id="0" name=""/>
        <dsp:cNvSpPr/>
      </dsp:nvSpPr>
      <dsp:spPr>
        <a:xfrm rot="10800000">
          <a:off x="1683361" y="3168587"/>
          <a:ext cx="5472684" cy="121961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7815" tIns="149352" rIns="149352" bIns="149352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sz="21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sz="16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988264" y="3168587"/>
        <a:ext cx="5167781" cy="1219612"/>
      </dsp:txXfrm>
    </dsp:sp>
    <dsp:sp modelId="{742821AC-200B-48B9-BDC3-259AF356565E}">
      <dsp:nvSpPr>
        <dsp:cNvPr id="0" name=""/>
        <dsp:cNvSpPr/>
      </dsp:nvSpPr>
      <dsp:spPr>
        <a:xfrm>
          <a:off x="1073554" y="3168587"/>
          <a:ext cx="1219612" cy="1219612"/>
        </a:xfrm>
        <a:prstGeom prst="ellipse">
          <a:avLst/>
        </a:prstGeom>
        <a:solidFill>
          <a:schemeClr val="accent3">
            <a:tint val="50000"/>
            <a:alpha val="90000"/>
            <a:hueOff val="27278"/>
            <a:satOff val="-3169"/>
            <a:lumOff val="10668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50000"/>
              <a:alpha val="90000"/>
              <a:hueOff val="27278"/>
              <a:satOff val="-3169"/>
              <a:lumOff val="10668"/>
              <a:alphaOff val="-4000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AAB1A-801F-47F0-A79B-C7962C9F4143}">
      <dsp:nvSpPr>
        <dsp:cNvPr id="0" name=""/>
        <dsp:cNvSpPr/>
      </dsp:nvSpPr>
      <dsp:spPr>
        <a:xfrm>
          <a:off x="3538165" y="1618083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707057" y="1786975"/>
        <a:ext cx="815485" cy="815485"/>
      </dsp:txXfrm>
    </dsp:sp>
    <dsp:sp modelId="{32B9B835-649B-47F0-9FAD-375BCD4491E0}">
      <dsp:nvSpPr>
        <dsp:cNvPr id="0" name=""/>
        <dsp:cNvSpPr/>
      </dsp:nvSpPr>
      <dsp:spPr>
        <a:xfrm rot="16200000">
          <a:off x="3992297" y="1197826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029048" y="1312999"/>
        <a:ext cx="171503" cy="235267"/>
      </dsp:txXfrm>
    </dsp:sp>
    <dsp:sp modelId="{44DF1B2A-1F38-4512-BA9E-9FDE82950769}">
      <dsp:nvSpPr>
        <dsp:cNvPr id="0" name=""/>
        <dsp:cNvSpPr/>
      </dsp:nvSpPr>
      <dsp:spPr>
        <a:xfrm>
          <a:off x="3538165" y="2542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707057" y="171434"/>
        <a:ext cx="815485" cy="815485"/>
      </dsp:txXfrm>
    </dsp:sp>
    <dsp:sp modelId="{47B2572E-F4DE-45B7-88FE-7FCABC7CD581}">
      <dsp:nvSpPr>
        <dsp:cNvPr id="0" name=""/>
        <dsp:cNvSpPr/>
      </dsp:nvSpPr>
      <dsp:spPr>
        <a:xfrm rot="19800000">
          <a:off x="4685842" y="1598244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690766" y="1695041"/>
        <a:ext cx="171503" cy="235267"/>
      </dsp:txXfrm>
    </dsp:sp>
    <dsp:sp modelId="{E206C4F9-2C0F-400F-B033-5D41C3DE4FF7}">
      <dsp:nvSpPr>
        <dsp:cNvPr id="0" name=""/>
        <dsp:cNvSpPr/>
      </dsp:nvSpPr>
      <dsp:spPr>
        <a:xfrm>
          <a:off x="4937265" y="810313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106157" y="979205"/>
        <a:ext cx="815485" cy="815485"/>
      </dsp:txXfrm>
    </dsp:sp>
    <dsp:sp modelId="{E1F4BF64-2063-44D7-B2E1-C052C3DFA3B9}">
      <dsp:nvSpPr>
        <dsp:cNvPr id="0" name=""/>
        <dsp:cNvSpPr/>
      </dsp:nvSpPr>
      <dsp:spPr>
        <a:xfrm rot="1800000">
          <a:off x="4685842" y="2399081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690766" y="2459128"/>
        <a:ext cx="171503" cy="235267"/>
      </dsp:txXfrm>
    </dsp:sp>
    <dsp:sp modelId="{B8986804-C7E4-4D10-AAED-3A96FD40F081}">
      <dsp:nvSpPr>
        <dsp:cNvPr id="0" name=""/>
        <dsp:cNvSpPr/>
      </dsp:nvSpPr>
      <dsp:spPr>
        <a:xfrm>
          <a:off x="4937265" y="2425854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5106157" y="2594746"/>
        <a:ext cx="815485" cy="815485"/>
      </dsp:txXfrm>
    </dsp:sp>
    <dsp:sp modelId="{157AA841-A9F8-4266-8282-0B12AF610FC7}">
      <dsp:nvSpPr>
        <dsp:cNvPr id="0" name=""/>
        <dsp:cNvSpPr/>
      </dsp:nvSpPr>
      <dsp:spPr>
        <a:xfrm rot="5400000">
          <a:off x="3992297" y="2799499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029048" y="2841171"/>
        <a:ext cx="171503" cy="235267"/>
      </dsp:txXfrm>
    </dsp:sp>
    <dsp:sp modelId="{34F88398-2C27-4C02-BAF2-832EC893B505}">
      <dsp:nvSpPr>
        <dsp:cNvPr id="0" name=""/>
        <dsp:cNvSpPr/>
      </dsp:nvSpPr>
      <dsp:spPr>
        <a:xfrm>
          <a:off x="3538165" y="3233625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3707057" y="3402517"/>
        <a:ext cx="815485" cy="815485"/>
      </dsp:txXfrm>
    </dsp:sp>
    <dsp:sp modelId="{26783212-A4DB-4E9F-8918-DB552A25BA26}">
      <dsp:nvSpPr>
        <dsp:cNvPr id="0" name=""/>
        <dsp:cNvSpPr/>
      </dsp:nvSpPr>
      <dsp:spPr>
        <a:xfrm rot="9000000">
          <a:off x="3298753" y="2399081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3367330" y="2459128"/>
        <a:ext cx="171503" cy="235267"/>
      </dsp:txXfrm>
    </dsp:sp>
    <dsp:sp modelId="{BEFEB9BE-74A3-4589-88CF-0C33C29C65AB}">
      <dsp:nvSpPr>
        <dsp:cNvPr id="0" name=""/>
        <dsp:cNvSpPr/>
      </dsp:nvSpPr>
      <dsp:spPr>
        <a:xfrm>
          <a:off x="2139065" y="2425854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07957" y="2594746"/>
        <a:ext cx="815485" cy="815485"/>
      </dsp:txXfrm>
    </dsp:sp>
    <dsp:sp modelId="{FD73F89A-4A60-414F-AE67-B850CC024185}">
      <dsp:nvSpPr>
        <dsp:cNvPr id="0" name=""/>
        <dsp:cNvSpPr/>
      </dsp:nvSpPr>
      <dsp:spPr>
        <a:xfrm rot="12600000">
          <a:off x="3298753" y="1598244"/>
          <a:ext cx="245004" cy="392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3367330" y="1695041"/>
        <a:ext cx="171503" cy="235267"/>
      </dsp:txXfrm>
    </dsp:sp>
    <dsp:sp modelId="{91EC6291-6F53-475F-8C83-0CE385B5B41E}">
      <dsp:nvSpPr>
        <dsp:cNvPr id="0" name=""/>
        <dsp:cNvSpPr/>
      </dsp:nvSpPr>
      <dsp:spPr>
        <a:xfrm>
          <a:off x="2139065" y="810313"/>
          <a:ext cx="1153269" cy="1153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sz="9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07957" y="979205"/>
        <a:ext cx="815485" cy="8154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00E57-5187-4EAE-B59F-0006C5ADD5EB}">
      <dsp:nvSpPr>
        <dsp:cNvPr id="0" name=""/>
        <dsp:cNvSpPr/>
      </dsp:nvSpPr>
      <dsp:spPr>
        <a:xfrm>
          <a:off x="0" y="548798"/>
          <a:ext cx="8229600" cy="3291840"/>
        </a:xfrm>
        <a:prstGeom prst="leftRightRibbon">
          <a:avLst/>
        </a:prstGeom>
        <a:solidFill>
          <a:schemeClr val="accent3">
            <a:shade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122C9D-A928-46D7-9DEE-4693607B47D1}">
      <dsp:nvSpPr>
        <dsp:cNvPr id="0" name=""/>
        <dsp:cNvSpPr/>
      </dsp:nvSpPr>
      <dsp:spPr>
        <a:xfrm>
          <a:off x="987552" y="1124870"/>
          <a:ext cx="2715768" cy="1613001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987552" y="1124870"/>
        <a:ext cx="2715768" cy="1613001"/>
      </dsp:txXfrm>
    </dsp:sp>
    <dsp:sp modelId="{D206D9EF-D0A2-4009-8BD0-5FF5F7498297}">
      <dsp:nvSpPr>
        <dsp:cNvPr id="0" name=""/>
        <dsp:cNvSpPr/>
      </dsp:nvSpPr>
      <dsp:spPr>
        <a:xfrm>
          <a:off x="4114800" y="1651564"/>
          <a:ext cx="3209544" cy="1613001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sz="22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114800" y="1651564"/>
        <a:ext cx="3209544" cy="16130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18F38-E9E9-4731-846C-A339E3F909CE}">
      <dsp:nvSpPr>
        <dsp:cNvPr id="0" name=""/>
        <dsp:cNvSpPr/>
      </dsp:nvSpPr>
      <dsp:spPr>
        <a:xfrm>
          <a:off x="4526" y="0"/>
          <a:ext cx="2715768" cy="2106929"/>
        </a:xfrm>
        <a:prstGeom prst="upArrow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A09746-3897-40B0-9DE1-1F520A35657B}">
      <dsp:nvSpPr>
        <dsp:cNvPr id="0" name=""/>
        <dsp:cNvSpPr/>
      </dsp:nvSpPr>
      <dsp:spPr>
        <a:xfrm>
          <a:off x="2801767" y="0"/>
          <a:ext cx="4608576" cy="2106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effectLst/>
            </a:rPr>
            <a:t>High-level overview of progress against schedule</a:t>
          </a:r>
          <a:endParaRPr lang="en-US" sz="2700" kern="1200" dirty="0">
            <a:effectLst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effectLst/>
            </a:rPr>
            <a:t>On-track in what areas</a:t>
          </a:r>
          <a:endParaRPr lang="en-US" sz="2100" kern="1200" dirty="0">
            <a:effectLst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effectLst/>
            </a:rPr>
            <a:t>Behind in what areas</a:t>
          </a:r>
          <a:endParaRPr lang="en-US" sz="2100" kern="1200" dirty="0">
            <a:effectLst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effectLst/>
            </a:rPr>
            <a:t>Ahead in what areas</a:t>
          </a:r>
          <a:endParaRPr lang="en-US" sz="2100" kern="1200" dirty="0">
            <a:effectLst/>
          </a:endParaRPr>
        </a:p>
      </dsp:txBody>
      <dsp:txXfrm>
        <a:off x="2801767" y="0"/>
        <a:ext cx="4608576" cy="2106929"/>
      </dsp:txXfrm>
    </dsp:sp>
    <dsp:sp modelId="{25FCF542-93E1-4F44-9D77-BC6E02C72729}">
      <dsp:nvSpPr>
        <dsp:cNvPr id="0" name=""/>
        <dsp:cNvSpPr/>
      </dsp:nvSpPr>
      <dsp:spPr>
        <a:xfrm>
          <a:off x="819256" y="2282507"/>
          <a:ext cx="2715768" cy="2106929"/>
        </a:xfrm>
        <a:prstGeom prst="downArrow">
          <a:avLst/>
        </a:prstGeom>
        <a:solidFill>
          <a:schemeClr val="accent3">
            <a:shade val="80000"/>
            <a:hueOff val="103950"/>
            <a:satOff val="-30572"/>
            <a:lumOff val="3399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80000"/>
              <a:hueOff val="103950"/>
              <a:satOff val="-30572"/>
              <a:lumOff val="33994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C86BE5-444B-4813-91C8-07985C429421}">
      <dsp:nvSpPr>
        <dsp:cNvPr id="0" name=""/>
        <dsp:cNvSpPr/>
      </dsp:nvSpPr>
      <dsp:spPr>
        <a:xfrm>
          <a:off x="3616497" y="2282507"/>
          <a:ext cx="4608576" cy="2106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>
              <a:effectLst/>
            </a:rPr>
            <a:t>Unexpected delays or issues</a:t>
          </a:r>
          <a:endParaRPr lang="en-US" sz="2700" kern="1200" dirty="0">
            <a:effectLst/>
          </a:endParaRPr>
        </a:p>
      </dsp:txBody>
      <dsp:txXfrm>
        <a:off x="3616497" y="2282507"/>
        <a:ext cx="4608576" cy="21069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20A95-DCE8-433E-A72E-8BBE3B048947}">
      <dsp:nvSpPr>
        <dsp:cNvPr id="0" name=""/>
        <dsp:cNvSpPr/>
      </dsp:nvSpPr>
      <dsp:spPr>
        <a:xfrm>
          <a:off x="44" y="0"/>
          <a:ext cx="2011188" cy="4389437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Marketing plan</a:t>
          </a:r>
          <a:endParaRPr lang="en-US" sz="2600" kern="1200" dirty="0">
            <a:effectLst/>
          </a:endParaRPr>
        </a:p>
      </dsp:txBody>
      <dsp:txXfrm>
        <a:off x="64326" y="64282"/>
        <a:ext cx="1882624" cy="1188267"/>
      </dsp:txXfrm>
    </dsp:sp>
    <dsp:sp modelId="{FFB49265-5835-42EB-91AC-B179F990FCF4}">
      <dsp:nvSpPr>
        <dsp:cNvPr id="0" name=""/>
        <dsp:cNvSpPr/>
      </dsp:nvSpPr>
      <dsp:spPr>
        <a:xfrm>
          <a:off x="201163" y="1317173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66654" y="1382664"/>
        <a:ext cx="1477969" cy="1210603"/>
      </dsp:txXfrm>
    </dsp:sp>
    <dsp:sp modelId="{A9DC9E4F-1955-4059-8FD9-9771A9C0E1ED}">
      <dsp:nvSpPr>
        <dsp:cNvPr id="0" name=""/>
        <dsp:cNvSpPr/>
      </dsp:nvSpPr>
      <dsp:spPr>
        <a:xfrm>
          <a:off x="201163" y="2828036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66654" y="2893527"/>
        <a:ext cx="1477969" cy="1210603"/>
      </dsp:txXfrm>
    </dsp:sp>
    <dsp:sp modelId="{B3D93258-9A3B-4771-8060-D6E28EA8979F}">
      <dsp:nvSpPr>
        <dsp:cNvPr id="0" name=""/>
        <dsp:cNvSpPr/>
      </dsp:nvSpPr>
      <dsp:spPr>
        <a:xfrm>
          <a:off x="2072818" y="0"/>
          <a:ext cx="2011188" cy="4389437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Budget</a:t>
          </a:r>
          <a:endParaRPr lang="en-US" sz="2600" kern="1200" dirty="0">
            <a:effectLst/>
          </a:endParaRPr>
        </a:p>
      </dsp:txBody>
      <dsp:txXfrm>
        <a:off x="2137100" y="64282"/>
        <a:ext cx="1882624" cy="1188267"/>
      </dsp:txXfrm>
    </dsp:sp>
    <dsp:sp modelId="{1E7A2B48-D91F-4375-B169-E0839DD0C284}">
      <dsp:nvSpPr>
        <dsp:cNvPr id="0" name=""/>
        <dsp:cNvSpPr/>
      </dsp:nvSpPr>
      <dsp:spPr>
        <a:xfrm>
          <a:off x="2273937" y="1317173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39428" y="1382664"/>
        <a:ext cx="1477969" cy="1210603"/>
      </dsp:txXfrm>
    </dsp:sp>
    <dsp:sp modelId="{FE0E1758-677E-447E-A3C5-4943F043667F}">
      <dsp:nvSpPr>
        <dsp:cNvPr id="0" name=""/>
        <dsp:cNvSpPr/>
      </dsp:nvSpPr>
      <dsp:spPr>
        <a:xfrm>
          <a:off x="2273937" y="2828036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2339428" y="2893527"/>
        <a:ext cx="1477969" cy="1210603"/>
      </dsp:txXfrm>
    </dsp:sp>
    <dsp:sp modelId="{84A3A8D1-DF34-48E2-A52F-5952B0308A6A}">
      <dsp:nvSpPr>
        <dsp:cNvPr id="0" name=""/>
        <dsp:cNvSpPr/>
      </dsp:nvSpPr>
      <dsp:spPr>
        <a:xfrm>
          <a:off x="4145592" y="0"/>
          <a:ext cx="2011188" cy="4389437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Post-mortem</a:t>
          </a:r>
          <a:endParaRPr lang="en-US" sz="2600" kern="1200" dirty="0">
            <a:effectLst/>
          </a:endParaRPr>
        </a:p>
      </dsp:txBody>
      <dsp:txXfrm>
        <a:off x="4209874" y="64282"/>
        <a:ext cx="1882624" cy="1188267"/>
      </dsp:txXfrm>
    </dsp:sp>
    <dsp:sp modelId="{E107E1E3-2E39-482A-A814-054C9D9D97A8}">
      <dsp:nvSpPr>
        <dsp:cNvPr id="0" name=""/>
        <dsp:cNvSpPr/>
      </dsp:nvSpPr>
      <dsp:spPr>
        <a:xfrm>
          <a:off x="4346711" y="1317173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412202" y="1382664"/>
        <a:ext cx="1477969" cy="1210603"/>
      </dsp:txXfrm>
    </dsp:sp>
    <dsp:sp modelId="{641412B3-BBF4-48F4-8B30-F5D05D0F1CA6}">
      <dsp:nvSpPr>
        <dsp:cNvPr id="0" name=""/>
        <dsp:cNvSpPr/>
      </dsp:nvSpPr>
      <dsp:spPr>
        <a:xfrm>
          <a:off x="4346711" y="2828036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4412202" y="2893527"/>
        <a:ext cx="1477969" cy="1210603"/>
      </dsp:txXfrm>
    </dsp:sp>
    <dsp:sp modelId="{E2940D69-66D0-478D-A860-7EA394067548}">
      <dsp:nvSpPr>
        <dsp:cNvPr id="0" name=""/>
        <dsp:cNvSpPr/>
      </dsp:nvSpPr>
      <dsp:spPr>
        <a:xfrm>
          <a:off x="6218366" y="0"/>
          <a:ext cx="2011188" cy="4389437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/>
            </a:rPr>
            <a:t>Submit questions</a:t>
          </a:r>
          <a:endParaRPr lang="en-US" sz="2600" kern="1200" dirty="0">
            <a:effectLst/>
          </a:endParaRPr>
        </a:p>
      </dsp:txBody>
      <dsp:txXfrm>
        <a:off x="6282648" y="64282"/>
        <a:ext cx="1882624" cy="1188267"/>
      </dsp:txXfrm>
    </dsp:sp>
    <dsp:sp modelId="{D18E6177-723D-4610-8862-90C4487AEDAE}">
      <dsp:nvSpPr>
        <dsp:cNvPr id="0" name=""/>
        <dsp:cNvSpPr/>
      </dsp:nvSpPr>
      <dsp:spPr>
        <a:xfrm>
          <a:off x="6419485" y="1317173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6484976" y="1382664"/>
        <a:ext cx="1477969" cy="1210603"/>
      </dsp:txXfrm>
    </dsp:sp>
    <dsp:sp modelId="{22C0A368-824D-4706-827A-C6AF0A1DF3F9}">
      <dsp:nvSpPr>
        <dsp:cNvPr id="0" name=""/>
        <dsp:cNvSpPr/>
      </dsp:nvSpPr>
      <dsp:spPr>
        <a:xfrm>
          <a:off x="6419485" y="2828036"/>
          <a:ext cx="1608951" cy="1341585"/>
        </a:xfrm>
        <a:prstGeom prst="round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sz="1700" kern="1200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sp:txBody>
      <dsp:txXfrm>
        <a:off x="6484976" y="2893527"/>
        <a:ext cx="1477969" cy="121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44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90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Wednesday, November 03, 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Wednesday, November 03,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Wednesday, November 03,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Wednesday, November 03,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Wednesday, November 03, 2010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02334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818F38-E9E9-4731-846C-A339E3F90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A818F38-E9E9-4731-846C-A339E3F90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A09746-3897-40B0-9DE1-1F520A356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29A09746-3897-40B0-9DE1-1F520A3565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FCF542-93E1-4F44-9D77-BC6E02C72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5FCF542-93E1-4F44-9D77-BC6E02C727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C86BE5-444B-4813-91C8-07985C429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A9C86BE5-444B-4813-91C8-07985C429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600325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927300"/>
              </p:ext>
            </p:extLst>
          </p:nvPr>
        </p:nvGraphicFramePr>
        <p:xfrm>
          <a:off x="457200" y="1916832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5AAB1A-801F-47F0-A79B-C7962C9F4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B5AAB1A-801F-47F0-A79B-C7962C9F41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B9B835-649B-47F0-9FAD-375BCD449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2B9B835-649B-47F0-9FAD-375BCD4491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DF1B2A-1F38-4512-BA9E-9FDE82950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4DF1B2A-1F38-4512-BA9E-9FDE82950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B2572E-F4DE-45B7-88FE-7FCABC7CD5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47B2572E-F4DE-45B7-88FE-7FCABC7CD5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06C4F9-2C0F-400F-B033-5D41C3DE4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E206C4F9-2C0F-400F-B033-5D41C3DE4F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F4BF64-2063-44D7-B2E1-C052C3DFA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E1F4BF64-2063-44D7-B2E1-C052C3DFA3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986804-C7E4-4D10-AAED-3A96FD40F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8986804-C7E4-4D10-AAED-3A96FD40F0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AA841-A9F8-4266-8282-0B12AF610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157AA841-A9F8-4266-8282-0B12AF610F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F88398-2C27-4C02-BAF2-832EC893B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34F88398-2C27-4C02-BAF2-832EC893B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783212-A4DB-4E9F-8918-DB552A25BA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6783212-A4DB-4E9F-8918-DB552A25BA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FEB9BE-74A3-4589-88CF-0C33C29C65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EFEB9BE-74A3-4589-88CF-0C33C29C65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73F89A-4A60-414F-AE67-B850CC0241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FD73F89A-4A60-414F-AE67-B850CC0241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EC6291-6F53-475F-8C83-0CE385B5B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91EC6291-6F53-475F-8C83-0CE385B5B4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2010-11-03T03:48:59Z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