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7265628"/>
              </p:ext>
            </p:extLst>
          </p:nvPr>
        </p:nvGraphicFramePr>
        <p:xfrm>
          <a:off x="457200" y="1935163"/>
          <a:ext cx="8229600" cy="222504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685800"/>
                <a:gridCol w="6858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 gridSpan="7">
                  <a:txBody>
                    <a:bodyPr/>
                    <a:lstStyle/>
                    <a:p>
                      <a:r>
                        <a:rPr lang="en-AU" dirty="0" smtClean="0"/>
                        <a:t>First Quarter Sales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France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Switzerland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Germany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Canada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Exports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148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22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Imports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104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323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24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Domestic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(N)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193</TotalTime>
  <Words>35</Words>
  <Application>Microsoft Office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Can We Improve?</dc:title>
  <dc:creator>Watsonia Publishing</dc:creator>
  <cp:lastModifiedBy>Natalie Ford</cp:lastModifiedBy>
  <cp:revision>17</cp:revision>
  <dcterms:created xsi:type="dcterms:W3CDTF">2008-04-17T05:37:31Z</dcterms:created>
  <dcterms:modified xsi:type="dcterms:W3CDTF">2010-09-28T05:29:45Z</dcterms:modified>
</cp:coreProperties>
</file>