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404750" y="1803405"/>
            <a:ext cx="5220000" cy="2448000"/>
          </a:xfrm>
          <a:prstGeom prst="rightArrow">
            <a:avLst>
              <a:gd name="adj1" fmla="val 50000"/>
              <a:gd name="adj2" fmla="val 982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80750" y="1800110"/>
            <a:ext cx="2448000" cy="24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282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30</cp:revision>
  <dcterms:created xsi:type="dcterms:W3CDTF">2013-05-17T01:38:36Z</dcterms:created>
  <dcterms:modified xsi:type="dcterms:W3CDTF">2014-05-22T05:32:31Z</dcterms:modified>
</cp:coreProperties>
</file>