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6191784"/>
              </p:ext>
            </p:extLst>
          </p:nvPr>
        </p:nvGraphicFramePr>
        <p:xfrm>
          <a:off x="1218456" y="1912620"/>
          <a:ext cx="6707088" cy="2849880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558924"/>
                <a:gridCol w="558924"/>
                <a:gridCol w="1117848"/>
                <a:gridCol w="1117848"/>
                <a:gridCol w="1117848"/>
                <a:gridCol w="1117848"/>
                <a:gridCol w="1117848"/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259</TotalTime>
  <Words>35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Natalie Ford</cp:lastModifiedBy>
  <cp:revision>23</cp:revision>
  <dcterms:created xsi:type="dcterms:W3CDTF">2008-04-17T05:37:31Z</dcterms:created>
  <dcterms:modified xsi:type="dcterms:W3CDTF">2010-09-30T01:54:09Z</dcterms:modified>
</cp:coreProperties>
</file>