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10560BB2-D9CA-4A5A-A6CF-71A49ABBA7AB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4D50D672-8858-4A91-ACE7-8058DDA36810}" type="parTrans" cxnId="{2C0A08A9-FA61-498E-B051-7066EBEE2041}">
      <dgm:prSet/>
      <dgm:spPr/>
    </dgm:pt>
    <dgm:pt modelId="{D1E242C3-655D-420A-A042-FB2B99BD43A4}" type="sibTrans" cxnId="{2C0A08A9-FA61-498E-B051-7066EBEE2041}">
      <dgm:prSet/>
      <dgm:spPr/>
    </dgm:pt>
    <dgm:pt modelId="{EEBAA793-4126-4F93-9876-D7058F089822}">
      <dgm:prSet/>
      <dgm:spPr/>
      <dgm:t>
        <a:bodyPr/>
        <a:lstStyle/>
        <a:p>
          <a:r>
            <a:rPr lang="en-AU" smtClean="0"/>
            <a:t>Office Manager</a:t>
          </a:r>
          <a:endParaRPr lang="en-AU"/>
        </a:p>
      </dgm:t>
    </dgm:pt>
    <dgm:pt modelId="{210E0D8F-DAB6-4D19-AB46-0D859BF58FA3}" type="parTrans" cxnId="{7E917C3D-516D-4D69-9CC3-D9F6BC0DA20B}">
      <dgm:prSet/>
      <dgm:spPr/>
    </dgm:pt>
    <dgm:pt modelId="{1C81594E-4C89-4584-9A7D-1F4DFA74ECC4}" type="sibTrans" cxnId="{7E917C3D-516D-4D69-9CC3-D9F6BC0DA20B}">
      <dgm:prSet/>
      <dgm:spPr/>
    </dgm:pt>
    <dgm:pt modelId="{E360C047-B16E-4936-88C4-80B707BEBB79}" type="pres">
      <dgm:prSet presAssocID="{7B8CDF7C-EB49-490A-9758-5473FAB9D3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829E4A11-E762-4998-B529-BC507D72E6E1}" type="pres">
      <dgm:prSet presAssocID="{40060F72-CC21-4555-8AFA-220F2419D38B}" presName="hierRoot1" presStyleCnt="0">
        <dgm:presLayoutVars>
          <dgm:hierBranch val="init"/>
        </dgm:presLayoutVars>
      </dgm:prSet>
      <dgm:spPr/>
    </dgm:pt>
    <dgm:pt modelId="{2A961A5B-EBB5-4576-9734-C036D0228542}" type="pres">
      <dgm:prSet presAssocID="{40060F72-CC21-4555-8AFA-220F2419D38B}" presName="rootComposite1" presStyleCnt="0"/>
      <dgm:spPr/>
    </dgm:pt>
    <dgm:pt modelId="{20008939-0159-410D-B8A2-6AE503FEB56B}" type="pres">
      <dgm:prSet presAssocID="{40060F72-CC21-4555-8AFA-220F2419D38B}" presName="rootText1" presStyleLbl="node0" presStyleIdx="0" presStyleCnt="1">
        <dgm:presLayoutVars>
          <dgm:chPref val="3"/>
        </dgm:presLayoutVars>
      </dgm:prSet>
      <dgm:spPr/>
    </dgm:pt>
    <dgm:pt modelId="{D52C7E37-48EC-45B7-8993-C34B06DA6E5B}" type="pres">
      <dgm:prSet presAssocID="{40060F72-CC21-4555-8AFA-220F2419D38B}" presName="rootConnector1" presStyleLbl="node1" presStyleIdx="0" presStyleCnt="0"/>
      <dgm:spPr/>
    </dgm:pt>
    <dgm:pt modelId="{13B882C6-147D-49AD-B904-652D9737ECF8}" type="pres">
      <dgm:prSet presAssocID="{40060F72-CC21-4555-8AFA-220F2419D38B}" presName="hierChild2" presStyleCnt="0"/>
      <dgm:spPr/>
    </dgm:pt>
    <dgm:pt modelId="{B9D1A504-CA4C-41CC-907F-F664F1378BD3}" type="pres">
      <dgm:prSet presAssocID="{12200B42-632F-4DD5-AFBC-02BB84CDBADC}" presName="Name37" presStyleLbl="parChTrans1D2" presStyleIdx="0" presStyleCnt="1"/>
      <dgm:spPr/>
      <dgm:t>
        <a:bodyPr/>
        <a:lstStyle/>
        <a:p>
          <a:endParaRPr lang="en-AU"/>
        </a:p>
      </dgm:t>
    </dgm:pt>
    <dgm:pt modelId="{3992854A-BA87-4E62-851A-45213353D54F}" type="pres">
      <dgm:prSet presAssocID="{0032D419-8E98-4889-96F2-4D89453FB3B2}" presName="hierRoot2" presStyleCnt="0">
        <dgm:presLayoutVars>
          <dgm:hierBranch val="init"/>
        </dgm:presLayoutVars>
      </dgm:prSet>
      <dgm:spPr/>
    </dgm:pt>
    <dgm:pt modelId="{626034F6-6B9D-44A8-B6DE-EC18F18B5265}" type="pres">
      <dgm:prSet presAssocID="{0032D419-8E98-4889-96F2-4D89453FB3B2}" presName="rootComposite" presStyleCnt="0"/>
      <dgm:spPr/>
    </dgm:pt>
    <dgm:pt modelId="{BBE39AF7-0535-4537-9944-43D96DB74825}" type="pres">
      <dgm:prSet presAssocID="{0032D419-8E98-4889-96F2-4D89453FB3B2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115477C-AD45-4756-824A-EADF4EFE72B8}" type="pres">
      <dgm:prSet presAssocID="{0032D419-8E98-4889-96F2-4D89453FB3B2}" presName="rootConnector" presStyleLbl="node2" presStyleIdx="0" presStyleCnt="1"/>
      <dgm:spPr/>
      <dgm:t>
        <a:bodyPr/>
        <a:lstStyle/>
        <a:p>
          <a:endParaRPr lang="en-AU"/>
        </a:p>
      </dgm:t>
    </dgm:pt>
    <dgm:pt modelId="{EFBC139B-516C-4EB0-9365-D9FB2B9B23A8}" type="pres">
      <dgm:prSet presAssocID="{0032D419-8E98-4889-96F2-4D89453FB3B2}" presName="hierChild4" presStyleCnt="0"/>
      <dgm:spPr/>
    </dgm:pt>
    <dgm:pt modelId="{D40332B8-EB58-4ED3-9438-863FE96C3CC5}" type="pres">
      <dgm:prSet presAssocID="{8151DC68-2E50-44B2-B91A-116246FC9EA0}" presName="Name37" presStyleLbl="parChTrans1D3" presStyleIdx="0" presStyleCnt="6"/>
      <dgm:spPr/>
    </dgm:pt>
    <dgm:pt modelId="{574B10E3-79BF-4EB0-B9AF-34431B225787}" type="pres">
      <dgm:prSet presAssocID="{A000C1F7-2F6C-47A5-883D-D0AAB1E562AE}" presName="hierRoot2" presStyleCnt="0">
        <dgm:presLayoutVars>
          <dgm:hierBranch val="init"/>
        </dgm:presLayoutVars>
      </dgm:prSet>
      <dgm:spPr/>
    </dgm:pt>
    <dgm:pt modelId="{8A2400EF-D3DA-4F10-85D2-631E8AE366FE}" type="pres">
      <dgm:prSet presAssocID="{A000C1F7-2F6C-47A5-883D-D0AAB1E562AE}" presName="rootComposite" presStyleCnt="0"/>
      <dgm:spPr/>
    </dgm:pt>
    <dgm:pt modelId="{D14B523F-6162-4A9D-8793-A514E17471A2}" type="pres">
      <dgm:prSet presAssocID="{A000C1F7-2F6C-47A5-883D-D0AAB1E562AE}" presName="rootText" presStyleLbl="node3" presStyleIdx="0" presStyleCnt="5">
        <dgm:presLayoutVars>
          <dgm:chPref val="3"/>
        </dgm:presLayoutVars>
      </dgm:prSet>
      <dgm:spPr/>
    </dgm:pt>
    <dgm:pt modelId="{B4F6DC08-FFD9-4813-AEF0-2D09BE065BC3}" type="pres">
      <dgm:prSet presAssocID="{A000C1F7-2F6C-47A5-883D-D0AAB1E562AE}" presName="rootConnector" presStyleLbl="node3" presStyleIdx="0" presStyleCnt="5"/>
      <dgm:spPr/>
    </dgm:pt>
    <dgm:pt modelId="{13488F1C-310A-4A14-98C8-6E2642B4B088}" type="pres">
      <dgm:prSet presAssocID="{A000C1F7-2F6C-47A5-883D-D0AAB1E562AE}" presName="hierChild4" presStyleCnt="0"/>
      <dgm:spPr/>
    </dgm:pt>
    <dgm:pt modelId="{B27DCE4C-0E0A-4A62-856A-677E32C7E41D}" type="pres">
      <dgm:prSet presAssocID="{E15ED354-1A88-4F55-98C5-2AEFF7C708C1}" presName="Name37" presStyleLbl="parChTrans1D4" presStyleIdx="0" presStyleCnt="4"/>
      <dgm:spPr/>
      <dgm:t>
        <a:bodyPr/>
        <a:lstStyle/>
        <a:p>
          <a:endParaRPr lang="en-AU"/>
        </a:p>
      </dgm:t>
    </dgm:pt>
    <dgm:pt modelId="{FD836A1F-6BF0-4D39-8593-06CFFF72D464}" type="pres">
      <dgm:prSet presAssocID="{82A4AC5E-A62E-4BB7-ADAE-741727435CEA}" presName="hierRoot2" presStyleCnt="0">
        <dgm:presLayoutVars>
          <dgm:hierBranch val="init"/>
        </dgm:presLayoutVars>
      </dgm:prSet>
      <dgm:spPr/>
    </dgm:pt>
    <dgm:pt modelId="{1AF48BB7-336A-4A30-A18D-D004D36101E1}" type="pres">
      <dgm:prSet presAssocID="{82A4AC5E-A62E-4BB7-ADAE-741727435CEA}" presName="rootComposite" presStyleCnt="0"/>
      <dgm:spPr/>
    </dgm:pt>
    <dgm:pt modelId="{9F02F52F-6D7C-4ABB-BDB3-908718EEA570}" type="pres">
      <dgm:prSet presAssocID="{82A4AC5E-A62E-4BB7-ADAE-741727435CEA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C2B497-E040-4CF8-A029-7BA047677B5D}" type="pres">
      <dgm:prSet presAssocID="{82A4AC5E-A62E-4BB7-ADAE-741727435CEA}" presName="rootConnector" presStyleLbl="node4" presStyleIdx="0" presStyleCnt="4"/>
      <dgm:spPr/>
      <dgm:t>
        <a:bodyPr/>
        <a:lstStyle/>
        <a:p>
          <a:endParaRPr lang="en-AU"/>
        </a:p>
      </dgm:t>
    </dgm:pt>
    <dgm:pt modelId="{607D6534-4CFD-43BD-BFDA-64A54A2F2E63}" type="pres">
      <dgm:prSet presAssocID="{82A4AC5E-A62E-4BB7-ADAE-741727435CEA}" presName="hierChild4" presStyleCnt="0"/>
      <dgm:spPr/>
    </dgm:pt>
    <dgm:pt modelId="{A36AA751-818E-4D33-9283-234CEF4133E8}" type="pres">
      <dgm:prSet presAssocID="{82A4AC5E-A62E-4BB7-ADAE-741727435CEA}" presName="hierChild5" presStyleCnt="0"/>
      <dgm:spPr/>
    </dgm:pt>
    <dgm:pt modelId="{68720FB4-B1E8-4D02-8729-E4EAD574B961}" type="pres">
      <dgm:prSet presAssocID="{210E0D8F-DAB6-4D19-AB46-0D859BF58FA3}" presName="Name37" presStyleLbl="parChTrans1D4" presStyleIdx="1" presStyleCnt="4"/>
      <dgm:spPr/>
    </dgm:pt>
    <dgm:pt modelId="{51BC17C3-392D-4DAD-A847-5A92EBFB5165}" type="pres">
      <dgm:prSet presAssocID="{EEBAA793-4126-4F93-9876-D7058F089822}" presName="hierRoot2" presStyleCnt="0">
        <dgm:presLayoutVars>
          <dgm:hierBranch val="init"/>
        </dgm:presLayoutVars>
      </dgm:prSet>
      <dgm:spPr/>
    </dgm:pt>
    <dgm:pt modelId="{4D3DBA6A-DC77-4C7D-8CC9-B9B0DA135447}" type="pres">
      <dgm:prSet presAssocID="{EEBAA793-4126-4F93-9876-D7058F089822}" presName="rootComposite" presStyleCnt="0"/>
      <dgm:spPr/>
    </dgm:pt>
    <dgm:pt modelId="{259F37E5-5572-42FD-82D5-CF1AB03982F5}" type="pres">
      <dgm:prSet presAssocID="{EEBAA793-4126-4F93-9876-D7058F089822}" presName="rootText" presStyleLbl="node4" presStyleIdx="1" presStyleCnt="4">
        <dgm:presLayoutVars>
          <dgm:chPref val="3"/>
        </dgm:presLayoutVars>
      </dgm:prSet>
      <dgm:spPr/>
    </dgm:pt>
    <dgm:pt modelId="{543E1D2C-5BE1-45F5-8273-0B7EB853E1D5}" type="pres">
      <dgm:prSet presAssocID="{EEBAA793-4126-4F93-9876-D7058F089822}" presName="rootConnector" presStyleLbl="node4" presStyleIdx="1" presStyleCnt="4"/>
      <dgm:spPr/>
    </dgm:pt>
    <dgm:pt modelId="{9CB8A339-C077-458D-93FB-B5A537F73185}" type="pres">
      <dgm:prSet presAssocID="{EEBAA793-4126-4F93-9876-D7058F089822}" presName="hierChild4" presStyleCnt="0"/>
      <dgm:spPr/>
    </dgm:pt>
    <dgm:pt modelId="{0BC0EF42-9BC4-4E09-BB6B-5A9035247FB6}" type="pres">
      <dgm:prSet presAssocID="{EEBAA793-4126-4F93-9876-D7058F089822}" presName="hierChild5" presStyleCnt="0"/>
      <dgm:spPr/>
    </dgm:pt>
    <dgm:pt modelId="{FFB112F9-BDFB-4E22-A4AD-A154F3A79932}" type="pres">
      <dgm:prSet presAssocID="{A000C1F7-2F6C-47A5-883D-D0AAB1E562AE}" presName="hierChild5" presStyleCnt="0"/>
      <dgm:spPr/>
    </dgm:pt>
    <dgm:pt modelId="{FAE1A22B-94E2-44BC-9EB4-455784C1D1D6}" type="pres">
      <dgm:prSet presAssocID="{17FC9536-0476-43AC-8427-2FBE0768375B}" presName="Name37" presStyleLbl="parChTrans1D3" presStyleIdx="1" presStyleCnt="6"/>
      <dgm:spPr/>
      <dgm:t>
        <a:bodyPr/>
        <a:lstStyle/>
        <a:p>
          <a:endParaRPr lang="en-AU"/>
        </a:p>
      </dgm:t>
    </dgm:pt>
    <dgm:pt modelId="{32A8C87C-16AE-4872-9A5D-D9021F65A309}" type="pres">
      <dgm:prSet presAssocID="{EBBC436E-FF7C-4C64-BC2E-001F2134871B}" presName="hierRoot2" presStyleCnt="0">
        <dgm:presLayoutVars>
          <dgm:hierBranch val="init"/>
        </dgm:presLayoutVars>
      </dgm:prSet>
      <dgm:spPr/>
    </dgm:pt>
    <dgm:pt modelId="{3CE226C0-ADB1-4B56-81D3-D19FDF10F986}" type="pres">
      <dgm:prSet presAssocID="{EBBC436E-FF7C-4C64-BC2E-001F2134871B}" presName="rootComposite" presStyleCnt="0"/>
      <dgm:spPr/>
    </dgm:pt>
    <dgm:pt modelId="{660655EC-C016-4307-A7A3-41981E372F25}" type="pres">
      <dgm:prSet presAssocID="{EBBC436E-FF7C-4C64-BC2E-001F2134871B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30570B-E177-4B95-A8FA-5AA5B270FB7A}" type="pres">
      <dgm:prSet presAssocID="{EBBC436E-FF7C-4C64-BC2E-001F2134871B}" presName="rootConnector" presStyleLbl="node3" presStyleIdx="1" presStyleCnt="5"/>
      <dgm:spPr/>
      <dgm:t>
        <a:bodyPr/>
        <a:lstStyle/>
        <a:p>
          <a:endParaRPr lang="en-AU"/>
        </a:p>
      </dgm:t>
    </dgm:pt>
    <dgm:pt modelId="{D7262B1B-C667-4ACC-B5FA-BCED5C8D01CB}" type="pres">
      <dgm:prSet presAssocID="{EBBC436E-FF7C-4C64-BC2E-001F2134871B}" presName="hierChild4" presStyleCnt="0"/>
      <dgm:spPr/>
    </dgm:pt>
    <dgm:pt modelId="{4D136C73-4CA2-40CC-A8F7-142AEFEDE79A}" type="pres">
      <dgm:prSet presAssocID="{3A14D451-5396-452D-8177-6F04297F4B6F}" presName="Name37" presStyleLbl="parChTrans1D4" presStyleIdx="2" presStyleCnt="4"/>
      <dgm:spPr/>
    </dgm:pt>
    <dgm:pt modelId="{329D2E45-827F-4C2D-92D3-EDAF38A30A50}" type="pres">
      <dgm:prSet presAssocID="{44D533D7-F701-48E4-A20A-9BF75E665923}" presName="hierRoot2" presStyleCnt="0">
        <dgm:presLayoutVars>
          <dgm:hierBranch val="init"/>
        </dgm:presLayoutVars>
      </dgm:prSet>
      <dgm:spPr/>
    </dgm:pt>
    <dgm:pt modelId="{EFF368EA-3DA1-4207-AEC0-E7EF02EAB465}" type="pres">
      <dgm:prSet presAssocID="{44D533D7-F701-48E4-A20A-9BF75E665923}" presName="rootComposite" presStyleCnt="0"/>
      <dgm:spPr/>
    </dgm:pt>
    <dgm:pt modelId="{BE531C54-0E9C-4D1A-8EDD-7E64052488C1}" type="pres">
      <dgm:prSet presAssocID="{44D533D7-F701-48E4-A20A-9BF75E665923}" presName="rootText" presStyleLbl="node4" presStyleIdx="2" presStyleCnt="4">
        <dgm:presLayoutVars>
          <dgm:chPref val="3"/>
        </dgm:presLayoutVars>
      </dgm:prSet>
      <dgm:spPr/>
    </dgm:pt>
    <dgm:pt modelId="{2AB732AB-8733-49B2-8D82-93FA407B0400}" type="pres">
      <dgm:prSet presAssocID="{44D533D7-F701-48E4-A20A-9BF75E665923}" presName="rootConnector" presStyleLbl="node4" presStyleIdx="2" presStyleCnt="4"/>
      <dgm:spPr/>
    </dgm:pt>
    <dgm:pt modelId="{4FCBB819-E8C3-4E0D-9644-6139B5078C40}" type="pres">
      <dgm:prSet presAssocID="{44D533D7-F701-48E4-A20A-9BF75E665923}" presName="hierChild4" presStyleCnt="0"/>
      <dgm:spPr/>
    </dgm:pt>
    <dgm:pt modelId="{8EFDF774-0DED-4C3C-99B8-508F23626179}" type="pres">
      <dgm:prSet presAssocID="{44D533D7-F701-48E4-A20A-9BF75E665923}" presName="hierChild5" presStyleCnt="0"/>
      <dgm:spPr/>
    </dgm:pt>
    <dgm:pt modelId="{04E78527-83A9-4C13-A1A4-0B7F48031722}" type="pres">
      <dgm:prSet presAssocID="{ADCDFBE3-16F1-4616-BC33-E229402DA55C}" presName="Name37" presStyleLbl="parChTrans1D4" presStyleIdx="3" presStyleCnt="4"/>
      <dgm:spPr/>
    </dgm:pt>
    <dgm:pt modelId="{658548BB-2D3C-4E5E-AC80-2F7103B041DA}" type="pres">
      <dgm:prSet presAssocID="{B0C7C8B8-45C6-41DA-A586-AE59E3D0518B}" presName="hierRoot2" presStyleCnt="0">
        <dgm:presLayoutVars>
          <dgm:hierBranch val="init"/>
        </dgm:presLayoutVars>
      </dgm:prSet>
      <dgm:spPr/>
    </dgm:pt>
    <dgm:pt modelId="{F59AB086-6D69-4503-B937-4C248C1577B9}" type="pres">
      <dgm:prSet presAssocID="{B0C7C8B8-45C6-41DA-A586-AE59E3D0518B}" presName="rootComposite" presStyleCnt="0"/>
      <dgm:spPr/>
    </dgm:pt>
    <dgm:pt modelId="{D4472405-9837-40F5-9891-1BBE5F65AE11}" type="pres">
      <dgm:prSet presAssocID="{B0C7C8B8-45C6-41DA-A586-AE59E3D0518B}" presName="rootText" presStyleLbl="node4" presStyleIdx="3" presStyleCnt="4">
        <dgm:presLayoutVars>
          <dgm:chPref val="3"/>
        </dgm:presLayoutVars>
      </dgm:prSet>
      <dgm:spPr/>
    </dgm:pt>
    <dgm:pt modelId="{06DAF47D-4BB9-4A92-B076-70F92D739E37}" type="pres">
      <dgm:prSet presAssocID="{B0C7C8B8-45C6-41DA-A586-AE59E3D0518B}" presName="rootConnector" presStyleLbl="node4" presStyleIdx="3" presStyleCnt="4"/>
      <dgm:spPr/>
    </dgm:pt>
    <dgm:pt modelId="{DFA7A4DC-CFBC-4919-BF30-3614BF61125C}" type="pres">
      <dgm:prSet presAssocID="{B0C7C8B8-45C6-41DA-A586-AE59E3D0518B}" presName="hierChild4" presStyleCnt="0"/>
      <dgm:spPr/>
    </dgm:pt>
    <dgm:pt modelId="{D312FCC9-B63F-4D84-92A1-A0C0F1BBAB24}" type="pres">
      <dgm:prSet presAssocID="{B0C7C8B8-45C6-41DA-A586-AE59E3D0518B}" presName="hierChild5" presStyleCnt="0"/>
      <dgm:spPr/>
    </dgm:pt>
    <dgm:pt modelId="{44B7FC23-7AC2-48A9-B11E-394580065FD0}" type="pres">
      <dgm:prSet presAssocID="{EBBC436E-FF7C-4C64-BC2E-001F2134871B}" presName="hierChild5" presStyleCnt="0"/>
      <dgm:spPr/>
    </dgm:pt>
    <dgm:pt modelId="{876A5BA8-09AA-4DCE-9FC4-B6FF041D2575}" type="pres">
      <dgm:prSet presAssocID="{6CEC8FAE-065C-405E-A7A3-546F629F7B84}" presName="Name37" presStyleLbl="parChTrans1D3" presStyleIdx="2" presStyleCnt="6"/>
      <dgm:spPr/>
      <dgm:t>
        <a:bodyPr/>
        <a:lstStyle/>
        <a:p>
          <a:endParaRPr lang="en-AU"/>
        </a:p>
      </dgm:t>
    </dgm:pt>
    <dgm:pt modelId="{954B5B8E-BA7F-4862-934D-5A006910B4AC}" type="pres">
      <dgm:prSet presAssocID="{540F34F5-1956-467C-A8F7-BCEAA8230AEC}" presName="hierRoot2" presStyleCnt="0">
        <dgm:presLayoutVars>
          <dgm:hierBranch val="init"/>
        </dgm:presLayoutVars>
      </dgm:prSet>
      <dgm:spPr/>
    </dgm:pt>
    <dgm:pt modelId="{E0DE36EE-13B5-42AA-BD6D-36B16196102A}" type="pres">
      <dgm:prSet presAssocID="{540F34F5-1956-467C-A8F7-BCEAA8230AEC}" presName="rootComposite" presStyleCnt="0"/>
      <dgm:spPr/>
    </dgm:pt>
    <dgm:pt modelId="{3D349AC9-71E6-441E-9C9E-4F75ED154F73}" type="pres">
      <dgm:prSet presAssocID="{540F34F5-1956-467C-A8F7-BCEAA8230AEC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DCB7281-FE2D-44AF-8694-2C921E25D9EA}" type="pres">
      <dgm:prSet presAssocID="{540F34F5-1956-467C-A8F7-BCEAA8230AEC}" presName="rootConnector" presStyleLbl="node3" presStyleIdx="2" presStyleCnt="5"/>
      <dgm:spPr/>
      <dgm:t>
        <a:bodyPr/>
        <a:lstStyle/>
        <a:p>
          <a:endParaRPr lang="en-AU"/>
        </a:p>
      </dgm:t>
    </dgm:pt>
    <dgm:pt modelId="{863DF7C2-CE4C-4B45-AA6C-811BD1466906}" type="pres">
      <dgm:prSet presAssocID="{540F34F5-1956-467C-A8F7-BCEAA8230AEC}" presName="hierChild4" presStyleCnt="0"/>
      <dgm:spPr/>
    </dgm:pt>
    <dgm:pt modelId="{51F00363-7A04-4063-A6D9-037CC6B2AB1F}" type="pres">
      <dgm:prSet presAssocID="{540F34F5-1956-467C-A8F7-BCEAA8230AEC}" presName="hierChild5" presStyleCnt="0"/>
      <dgm:spPr/>
    </dgm:pt>
    <dgm:pt modelId="{329C4C47-1CDF-422E-8811-9D763390C0F7}" type="pres">
      <dgm:prSet presAssocID="{4D50D672-8858-4A91-ACE7-8058DDA36810}" presName="Name37" presStyleLbl="parChTrans1D3" presStyleIdx="3" presStyleCnt="6"/>
      <dgm:spPr/>
    </dgm:pt>
    <dgm:pt modelId="{65E11243-EEA2-47C8-8963-0BAB685F68B9}" type="pres">
      <dgm:prSet presAssocID="{10560BB2-D9CA-4A5A-A6CF-71A49ABBA7AB}" presName="hierRoot2" presStyleCnt="0">
        <dgm:presLayoutVars>
          <dgm:hierBranch val="init"/>
        </dgm:presLayoutVars>
      </dgm:prSet>
      <dgm:spPr/>
    </dgm:pt>
    <dgm:pt modelId="{4BEAB0E8-3B75-4BB3-8DA6-9603DA035CED}" type="pres">
      <dgm:prSet presAssocID="{10560BB2-D9CA-4A5A-A6CF-71A49ABBA7AB}" presName="rootComposite" presStyleCnt="0"/>
      <dgm:spPr/>
    </dgm:pt>
    <dgm:pt modelId="{305B6D51-0A6F-44F5-9A84-FF3E8473F6F2}" type="pres">
      <dgm:prSet presAssocID="{10560BB2-D9CA-4A5A-A6CF-71A49ABBA7AB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4948B13-6EF2-4637-844D-854409B9EC8A}" type="pres">
      <dgm:prSet presAssocID="{10560BB2-D9CA-4A5A-A6CF-71A49ABBA7AB}" presName="rootConnector" presStyleLbl="node3" presStyleIdx="3" presStyleCnt="5"/>
      <dgm:spPr/>
    </dgm:pt>
    <dgm:pt modelId="{BFAC4E97-9B2B-42F7-BECB-D58D180E0705}" type="pres">
      <dgm:prSet presAssocID="{10560BB2-D9CA-4A5A-A6CF-71A49ABBA7AB}" presName="hierChild4" presStyleCnt="0"/>
      <dgm:spPr/>
    </dgm:pt>
    <dgm:pt modelId="{F3FBD672-62B9-4D55-8585-D0F3EEB4D719}" type="pres">
      <dgm:prSet presAssocID="{10560BB2-D9CA-4A5A-A6CF-71A49ABBA7AB}" presName="hierChild5" presStyleCnt="0"/>
      <dgm:spPr/>
    </dgm:pt>
    <dgm:pt modelId="{64416350-9D75-4678-B6C5-8FEFF78BB906}" type="pres">
      <dgm:prSet presAssocID="{D9418E46-F6F5-4A80-B612-4B20F801FCA6}" presName="Name37" presStyleLbl="parChTrans1D3" presStyleIdx="4" presStyleCnt="6"/>
      <dgm:spPr/>
    </dgm:pt>
    <dgm:pt modelId="{E03D75AF-9C1A-4E87-A476-A4B8BE131BC5}" type="pres">
      <dgm:prSet presAssocID="{C7FC8B7F-FAA0-461F-909B-979C97851DDA}" presName="hierRoot2" presStyleCnt="0">
        <dgm:presLayoutVars>
          <dgm:hierBranch val="init"/>
        </dgm:presLayoutVars>
      </dgm:prSet>
      <dgm:spPr/>
    </dgm:pt>
    <dgm:pt modelId="{C7E86E69-6472-4062-9542-EED112925483}" type="pres">
      <dgm:prSet presAssocID="{C7FC8B7F-FAA0-461F-909B-979C97851DDA}" presName="rootComposite" presStyleCnt="0"/>
      <dgm:spPr/>
    </dgm:pt>
    <dgm:pt modelId="{2856DF4F-BDAA-44F6-A241-4C1FB56E82B7}" type="pres">
      <dgm:prSet presAssocID="{C7FC8B7F-FAA0-461F-909B-979C97851DDA}" presName="rootText" presStyleLbl="node3" presStyleIdx="4" presStyleCnt="5">
        <dgm:presLayoutVars>
          <dgm:chPref val="3"/>
        </dgm:presLayoutVars>
      </dgm:prSet>
      <dgm:spPr/>
    </dgm:pt>
    <dgm:pt modelId="{F36C4979-984A-4978-8BA0-17040BFCFCBB}" type="pres">
      <dgm:prSet presAssocID="{C7FC8B7F-FAA0-461F-909B-979C97851DDA}" presName="rootConnector" presStyleLbl="node3" presStyleIdx="4" presStyleCnt="5"/>
      <dgm:spPr/>
    </dgm:pt>
    <dgm:pt modelId="{8DA9EC63-6DA1-4305-90B0-9C65C30D2385}" type="pres">
      <dgm:prSet presAssocID="{C7FC8B7F-FAA0-461F-909B-979C97851DDA}" presName="hierChild4" presStyleCnt="0"/>
      <dgm:spPr/>
    </dgm:pt>
    <dgm:pt modelId="{3EAA3A31-46D1-4A65-8528-016A277A993E}" type="pres">
      <dgm:prSet presAssocID="{C7FC8B7F-FAA0-461F-909B-979C97851DDA}" presName="hierChild5" presStyleCnt="0"/>
      <dgm:spPr/>
    </dgm:pt>
    <dgm:pt modelId="{8CB86BF5-BD6F-4546-8543-68D603EEAA58}" type="pres">
      <dgm:prSet presAssocID="{0032D419-8E98-4889-96F2-4D89453FB3B2}" presName="hierChild5" presStyleCnt="0"/>
      <dgm:spPr/>
    </dgm:pt>
    <dgm:pt modelId="{009D3313-9E57-4716-A963-95DB0F5FF26E}" type="pres">
      <dgm:prSet presAssocID="{946F502B-4566-4B24-8717-30E51F1E96B1}" presName="Name111" presStyleLbl="parChTrans1D3" presStyleIdx="5" presStyleCnt="6"/>
      <dgm:spPr/>
      <dgm:t>
        <a:bodyPr/>
        <a:lstStyle/>
        <a:p>
          <a:endParaRPr lang="en-AU"/>
        </a:p>
      </dgm:t>
    </dgm:pt>
    <dgm:pt modelId="{BBED26F8-A61B-45A7-B3FC-0D2C7434CF50}" type="pres">
      <dgm:prSet presAssocID="{A33E1575-9C5A-46A4-A66E-B750B7747EC6}" presName="hierRoot3" presStyleCnt="0">
        <dgm:presLayoutVars>
          <dgm:hierBranch val="init"/>
        </dgm:presLayoutVars>
      </dgm:prSet>
      <dgm:spPr/>
    </dgm:pt>
    <dgm:pt modelId="{36C6C4CE-675C-420E-B09A-44E2C454BF36}" type="pres">
      <dgm:prSet presAssocID="{A33E1575-9C5A-46A4-A66E-B750B7747EC6}" presName="rootComposite3" presStyleCnt="0"/>
      <dgm:spPr/>
    </dgm:pt>
    <dgm:pt modelId="{D5C95CC8-AE5D-4B05-B609-591211C553AA}" type="pres">
      <dgm:prSet presAssocID="{A33E1575-9C5A-46A4-A66E-B750B7747EC6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8BC4160-0EEC-4279-B091-1CBE1E665708}" type="pres">
      <dgm:prSet presAssocID="{A33E1575-9C5A-46A4-A66E-B750B7747EC6}" presName="rootConnector3" presStyleLbl="asst2" presStyleIdx="0" presStyleCnt="1"/>
      <dgm:spPr/>
      <dgm:t>
        <a:bodyPr/>
        <a:lstStyle/>
        <a:p>
          <a:endParaRPr lang="en-AU"/>
        </a:p>
      </dgm:t>
    </dgm:pt>
    <dgm:pt modelId="{1D975E0E-7B6A-46DE-94FB-2B66E4A07A06}" type="pres">
      <dgm:prSet presAssocID="{A33E1575-9C5A-46A4-A66E-B750B7747EC6}" presName="hierChild6" presStyleCnt="0"/>
      <dgm:spPr/>
    </dgm:pt>
    <dgm:pt modelId="{C1C2524A-80FB-412B-883E-4C2E347BE477}" type="pres">
      <dgm:prSet presAssocID="{A33E1575-9C5A-46A4-A66E-B750B7747EC6}" presName="hierChild7" presStyleCnt="0"/>
      <dgm:spPr/>
    </dgm:pt>
    <dgm:pt modelId="{25912979-0A07-4A39-B4B6-D3C1871C0B28}" type="pres">
      <dgm:prSet presAssocID="{40060F72-CC21-4555-8AFA-220F2419D38B}" presName="hierChild3" presStyleCnt="0"/>
      <dgm:spPr/>
    </dgm:pt>
  </dgm:ptLst>
  <dgm:cxnLst>
    <dgm:cxn modelId="{2C0A08A9-FA61-498E-B051-7066EBEE2041}" srcId="{0032D419-8E98-4889-96F2-4D89453FB3B2}" destId="{10560BB2-D9CA-4A5A-A6CF-71A49ABBA7AB}" srcOrd="4" destOrd="0" parTransId="{4D50D672-8858-4A91-ACE7-8058DDA36810}" sibTransId="{D1E242C3-655D-420A-A042-FB2B99BD43A4}"/>
    <dgm:cxn modelId="{54371035-EA46-4A34-A768-38271E9CD2D3}" type="presOf" srcId="{210E0D8F-DAB6-4D19-AB46-0D859BF58FA3}" destId="{68720FB4-B1E8-4D02-8729-E4EAD574B961}" srcOrd="0" destOrd="0" presId="urn:microsoft.com/office/officeart/2005/8/layout/orgChart1"/>
    <dgm:cxn modelId="{38A05917-9E43-44ED-931B-CC7DAC8B6723}" type="presOf" srcId="{4D50D672-8858-4A91-ACE7-8058DDA36810}" destId="{329C4C47-1CDF-422E-8811-9D763390C0F7}" srcOrd="0" destOrd="0" presId="urn:microsoft.com/office/officeart/2005/8/layout/orgChart1"/>
    <dgm:cxn modelId="{5E261522-DF78-4593-ADD8-5B65768A0C76}" type="presOf" srcId="{12200B42-632F-4DD5-AFBC-02BB84CDBADC}" destId="{B9D1A504-CA4C-41CC-907F-F664F1378BD3}" srcOrd="0" destOrd="0" presId="urn:microsoft.com/office/officeart/2005/8/layout/orgChart1"/>
    <dgm:cxn modelId="{DA38925D-ABBA-441D-B220-61B8EF1421DA}" type="presOf" srcId="{0032D419-8E98-4889-96F2-4D89453FB3B2}" destId="{8115477C-AD45-4756-824A-EADF4EFE72B8}" srcOrd="1" destOrd="0" presId="urn:microsoft.com/office/officeart/2005/8/layout/orgChart1"/>
    <dgm:cxn modelId="{629B8660-EBEF-4833-B150-3A2745301247}" type="presOf" srcId="{82A4AC5E-A62E-4BB7-ADAE-741727435CEA}" destId="{77C2B497-E040-4CF8-A029-7BA047677B5D}" srcOrd="1" destOrd="0" presId="urn:microsoft.com/office/officeart/2005/8/layout/orgChart1"/>
    <dgm:cxn modelId="{5458CCC8-15A6-4F37-B0C7-5C55C634B614}" type="presOf" srcId="{ADCDFBE3-16F1-4616-BC33-E229402DA55C}" destId="{04E78527-83A9-4C13-A1A4-0B7F48031722}" srcOrd="0" destOrd="0" presId="urn:microsoft.com/office/officeart/2005/8/layout/orgChart1"/>
    <dgm:cxn modelId="{CDAF3039-2C06-46EE-AC4F-6F0494CCE044}" srcId="{EBBC436E-FF7C-4C64-BC2E-001F2134871B}" destId="{B0C7C8B8-45C6-41DA-A586-AE59E3D0518B}" srcOrd="1" destOrd="0" parTransId="{ADCDFBE3-16F1-4616-BC33-E229402DA55C}" sibTransId="{C9F6A719-A653-4C36-8022-B03441D920CD}"/>
    <dgm:cxn modelId="{23505957-9A81-4E0E-970A-EF132E0B5378}" type="presOf" srcId="{82A4AC5E-A62E-4BB7-ADAE-741727435CEA}" destId="{9F02F52F-6D7C-4ABB-BDB3-908718EEA570}" srcOrd="0" destOrd="0" presId="urn:microsoft.com/office/officeart/2005/8/layout/orgChart1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E0C0ABBB-9FF4-4B96-9374-61BB13F932ED}" type="presOf" srcId="{B0C7C8B8-45C6-41DA-A586-AE59E3D0518B}" destId="{06DAF47D-4BB9-4A92-B076-70F92D739E37}" srcOrd="1" destOrd="0" presId="urn:microsoft.com/office/officeart/2005/8/layout/orgChart1"/>
    <dgm:cxn modelId="{41E02A66-8967-4E27-B108-BAF8510F8565}" type="presOf" srcId="{EBBC436E-FF7C-4C64-BC2E-001F2134871B}" destId="{660655EC-C016-4307-A7A3-41981E372F25}" srcOrd="0" destOrd="0" presId="urn:microsoft.com/office/officeart/2005/8/layout/orgChart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A16C56AE-DED9-450D-B89A-85434A2EC197}" type="presOf" srcId="{EEBAA793-4126-4F93-9876-D7058F089822}" destId="{259F37E5-5572-42FD-82D5-CF1AB03982F5}" srcOrd="0" destOrd="0" presId="urn:microsoft.com/office/officeart/2005/8/layout/orgChart1"/>
    <dgm:cxn modelId="{C9C4D929-9C18-478E-BF2F-4F9F6E9A0E23}" type="presOf" srcId="{8151DC68-2E50-44B2-B91A-116246FC9EA0}" destId="{D40332B8-EB58-4ED3-9438-863FE96C3CC5}" srcOrd="0" destOrd="0" presId="urn:microsoft.com/office/officeart/2005/8/layout/orgChart1"/>
    <dgm:cxn modelId="{240BF733-CB70-4DCB-B57C-4C95A2ED16DF}" type="presOf" srcId="{A33E1575-9C5A-46A4-A66E-B750B7747EC6}" destId="{D5C95CC8-AE5D-4B05-B609-591211C553AA}" srcOrd="0" destOrd="0" presId="urn:microsoft.com/office/officeart/2005/8/layout/orgChart1"/>
    <dgm:cxn modelId="{1DAC5FF9-12F0-4282-831A-4F646C64E88E}" type="presOf" srcId="{40060F72-CC21-4555-8AFA-220F2419D38B}" destId="{20008939-0159-410D-B8A2-6AE503FEB56B}" srcOrd="0" destOrd="0" presId="urn:microsoft.com/office/officeart/2005/8/layout/orgChart1"/>
    <dgm:cxn modelId="{47BDE7DD-2BDD-445C-99D7-B06C9AF6E824}" type="presOf" srcId="{10560BB2-D9CA-4A5A-A6CF-71A49ABBA7AB}" destId="{305B6D51-0A6F-44F5-9A84-FF3E8473F6F2}" srcOrd="0" destOrd="0" presId="urn:microsoft.com/office/officeart/2005/8/layout/orgChart1"/>
    <dgm:cxn modelId="{9D4FB6D9-4923-420E-8147-8D9685A4084B}" type="presOf" srcId="{EBBC436E-FF7C-4C64-BC2E-001F2134871B}" destId="{0630570B-E177-4B95-A8FA-5AA5B270FB7A}" srcOrd="1" destOrd="0" presId="urn:microsoft.com/office/officeart/2005/8/layout/orgChart1"/>
    <dgm:cxn modelId="{8D2DA171-F384-4AA2-B04B-66FEEDE62B2A}" type="presOf" srcId="{10560BB2-D9CA-4A5A-A6CF-71A49ABBA7AB}" destId="{C4948B13-6EF2-4637-844D-854409B9EC8A}" srcOrd="1" destOrd="0" presId="urn:microsoft.com/office/officeart/2005/8/layout/orgChart1"/>
    <dgm:cxn modelId="{A952AA0C-7612-433C-862D-6DE409A7796F}" type="presOf" srcId="{7B8CDF7C-EB49-490A-9758-5473FAB9D3EE}" destId="{E360C047-B16E-4936-88C4-80B707BEBB79}" srcOrd="0" destOrd="0" presId="urn:microsoft.com/office/officeart/2005/8/layout/orgChart1"/>
    <dgm:cxn modelId="{F40EC03B-7128-47E5-BB89-99946EF5B6B0}" type="presOf" srcId="{6CEC8FAE-065C-405E-A7A3-546F629F7B84}" destId="{876A5BA8-09AA-4DCE-9FC4-B6FF041D2575}" srcOrd="0" destOrd="0" presId="urn:microsoft.com/office/officeart/2005/8/layout/orgChart1"/>
    <dgm:cxn modelId="{F1DC83BE-FCA7-42BD-B29E-B8DD90BBE28E}" type="presOf" srcId="{E15ED354-1A88-4F55-98C5-2AEFF7C708C1}" destId="{B27DCE4C-0E0A-4A62-856A-677E32C7E41D}" srcOrd="0" destOrd="0" presId="urn:microsoft.com/office/officeart/2005/8/layout/orgChart1"/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3BFB6B6B-F5AF-4941-B541-CD6B71FEAF49}" srcId="{0032D419-8E98-4889-96F2-4D89453FB3B2}" destId="{C7FC8B7F-FAA0-461F-909B-979C97851DDA}" srcOrd="5" destOrd="0" parTransId="{D9418E46-F6F5-4A80-B612-4B20F801FCA6}" sibTransId="{DCD0B4DE-739D-499E-86FC-D4D2594A4A04}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75AAF2C5-6E64-49BC-9605-E82AD8BBF743}" type="presOf" srcId="{540F34F5-1956-467C-A8F7-BCEAA8230AEC}" destId="{5DCB7281-FE2D-44AF-8694-2C921E25D9EA}" srcOrd="1" destOrd="0" presId="urn:microsoft.com/office/officeart/2005/8/layout/orgChart1"/>
    <dgm:cxn modelId="{D53816C9-3C9F-424D-B068-503D55342C71}" type="presOf" srcId="{A000C1F7-2F6C-47A5-883D-D0AAB1E562AE}" destId="{B4F6DC08-FFD9-4813-AEF0-2D09BE065BC3}" srcOrd="1" destOrd="0" presId="urn:microsoft.com/office/officeart/2005/8/layout/orgChart1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1D5F7AB6-C00F-4D3E-BFC4-32F61BA58266}" type="presOf" srcId="{44D533D7-F701-48E4-A20A-9BF75E665923}" destId="{2AB732AB-8733-49B2-8D82-93FA407B0400}" srcOrd="1" destOrd="0" presId="urn:microsoft.com/office/officeart/2005/8/layout/orgChart1"/>
    <dgm:cxn modelId="{9537D685-3EAB-4F72-9318-8458D78FAE57}" type="presOf" srcId="{3A14D451-5396-452D-8177-6F04297F4B6F}" destId="{4D136C73-4CA2-40CC-A8F7-142AEFEDE79A}" srcOrd="0" destOrd="0" presId="urn:microsoft.com/office/officeart/2005/8/layout/orgChart1"/>
    <dgm:cxn modelId="{25503789-FFA7-4DC9-AC9B-7F68DF538C01}" type="presOf" srcId="{946F502B-4566-4B24-8717-30E51F1E96B1}" destId="{009D3313-9E57-4716-A963-95DB0F5FF26E}" srcOrd="0" destOrd="0" presId="urn:microsoft.com/office/officeart/2005/8/layout/orgChart1"/>
    <dgm:cxn modelId="{4CC5AD0D-AFFB-4EC2-ADB8-E7302FB6E6D9}" type="presOf" srcId="{C7FC8B7F-FAA0-461F-909B-979C97851DDA}" destId="{F36C4979-984A-4978-8BA0-17040BFCFCBB}" srcOrd="1" destOrd="0" presId="urn:microsoft.com/office/officeart/2005/8/layout/orgChart1"/>
    <dgm:cxn modelId="{38CB868E-61A2-445B-8029-F547EBCFC531}" type="presOf" srcId="{A33E1575-9C5A-46A4-A66E-B750B7747EC6}" destId="{A8BC4160-0EEC-4279-B091-1CBE1E665708}" srcOrd="1" destOrd="0" presId="urn:microsoft.com/office/officeart/2005/8/layout/orgChart1"/>
    <dgm:cxn modelId="{81CE6242-498F-4173-8D2D-4DA95F3E4411}" type="presOf" srcId="{540F34F5-1956-467C-A8F7-BCEAA8230AEC}" destId="{3D349AC9-71E6-441E-9C9E-4F75ED154F73}" srcOrd="0" destOrd="0" presId="urn:microsoft.com/office/officeart/2005/8/layout/orgChart1"/>
    <dgm:cxn modelId="{DAFBF325-A689-4F6C-865F-A87B7C37166E}" type="presOf" srcId="{0032D419-8E98-4889-96F2-4D89453FB3B2}" destId="{BBE39AF7-0535-4537-9944-43D96DB74825}" srcOrd="0" destOrd="0" presId="urn:microsoft.com/office/officeart/2005/8/layout/orgChart1"/>
    <dgm:cxn modelId="{FA86CC3E-910C-4FEC-9B4F-06842F4D23DC}" type="presOf" srcId="{40060F72-CC21-4555-8AFA-220F2419D38B}" destId="{D52C7E37-48EC-45B7-8993-C34B06DA6E5B}" srcOrd="1" destOrd="0" presId="urn:microsoft.com/office/officeart/2005/8/layout/orgChart1"/>
    <dgm:cxn modelId="{3987A3CE-6625-4956-8E73-9079FF9080B8}" type="presOf" srcId="{44D533D7-F701-48E4-A20A-9BF75E665923}" destId="{BE531C54-0E9C-4D1A-8EDD-7E64052488C1}" srcOrd="0" destOrd="0" presId="urn:microsoft.com/office/officeart/2005/8/layout/orgChart1"/>
    <dgm:cxn modelId="{7E917C3D-516D-4D69-9CC3-D9F6BC0DA20B}" srcId="{A000C1F7-2F6C-47A5-883D-D0AAB1E562AE}" destId="{EEBAA793-4126-4F93-9876-D7058F089822}" srcOrd="1" destOrd="0" parTransId="{210E0D8F-DAB6-4D19-AB46-0D859BF58FA3}" sibTransId="{1C81594E-4C89-4584-9A7D-1F4DFA74ECC4}"/>
    <dgm:cxn modelId="{F989A7EA-FB24-43B2-A87B-AF8C738B8919}" type="presOf" srcId="{EEBAA793-4126-4F93-9876-D7058F089822}" destId="{543E1D2C-5BE1-45F5-8273-0B7EB853E1D5}" srcOrd="1" destOrd="0" presId="urn:microsoft.com/office/officeart/2005/8/layout/orgChart1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728A1E6A-9033-4508-8EB6-01604CE87A10}" type="presOf" srcId="{B0C7C8B8-45C6-41DA-A586-AE59E3D0518B}" destId="{D4472405-9837-40F5-9891-1BBE5F65AE11}" srcOrd="0" destOrd="0" presId="urn:microsoft.com/office/officeart/2005/8/layout/orgChart1"/>
    <dgm:cxn modelId="{3C23E320-8DB1-4D55-BE3F-225C06C7A72C}" type="presOf" srcId="{D9418E46-F6F5-4A80-B612-4B20F801FCA6}" destId="{64416350-9D75-4678-B6C5-8FEFF78BB906}" srcOrd="0" destOrd="0" presId="urn:microsoft.com/office/officeart/2005/8/layout/orgChart1"/>
    <dgm:cxn modelId="{922E899F-3FD7-4EC6-A234-75E517901EC2}" type="presOf" srcId="{17FC9536-0476-43AC-8427-2FBE0768375B}" destId="{FAE1A22B-94E2-44BC-9EB4-455784C1D1D6}" srcOrd="0" destOrd="0" presId="urn:microsoft.com/office/officeart/2005/8/layout/orgChart1"/>
    <dgm:cxn modelId="{FDD4284C-6808-4DA9-8646-CE6FB6A66211}" type="presOf" srcId="{C7FC8B7F-FAA0-461F-909B-979C97851DDA}" destId="{2856DF4F-BDAA-44F6-A241-4C1FB56E82B7}" srcOrd="0" destOrd="0" presId="urn:microsoft.com/office/officeart/2005/8/layout/orgChart1"/>
    <dgm:cxn modelId="{11ED3242-2C11-483B-92CF-3F2A5B685829}" type="presOf" srcId="{A000C1F7-2F6C-47A5-883D-D0AAB1E562AE}" destId="{D14B523F-6162-4A9D-8793-A514E17471A2}" srcOrd="0" destOrd="0" presId="urn:microsoft.com/office/officeart/2005/8/layout/orgChart1"/>
    <dgm:cxn modelId="{F39C715F-640A-43AE-B2D3-83E474662983}" type="presParOf" srcId="{E360C047-B16E-4936-88C4-80B707BEBB79}" destId="{829E4A11-E762-4998-B529-BC507D72E6E1}" srcOrd="0" destOrd="0" presId="urn:microsoft.com/office/officeart/2005/8/layout/orgChart1"/>
    <dgm:cxn modelId="{256A15C1-1548-48B3-80B7-25C2031035B0}" type="presParOf" srcId="{829E4A11-E762-4998-B529-BC507D72E6E1}" destId="{2A961A5B-EBB5-4576-9734-C036D0228542}" srcOrd="0" destOrd="0" presId="urn:microsoft.com/office/officeart/2005/8/layout/orgChart1"/>
    <dgm:cxn modelId="{DDA31495-BA68-41BB-BF83-3CD8A6616712}" type="presParOf" srcId="{2A961A5B-EBB5-4576-9734-C036D0228542}" destId="{20008939-0159-410D-B8A2-6AE503FEB56B}" srcOrd="0" destOrd="0" presId="urn:microsoft.com/office/officeart/2005/8/layout/orgChart1"/>
    <dgm:cxn modelId="{F0FAFB36-3352-4EAD-A325-F49F3D5DE3E3}" type="presParOf" srcId="{2A961A5B-EBB5-4576-9734-C036D0228542}" destId="{D52C7E37-48EC-45B7-8993-C34B06DA6E5B}" srcOrd="1" destOrd="0" presId="urn:microsoft.com/office/officeart/2005/8/layout/orgChart1"/>
    <dgm:cxn modelId="{7D87E007-5396-49DA-9CC9-707BE7AC1B64}" type="presParOf" srcId="{829E4A11-E762-4998-B529-BC507D72E6E1}" destId="{13B882C6-147D-49AD-B904-652D9737ECF8}" srcOrd="1" destOrd="0" presId="urn:microsoft.com/office/officeart/2005/8/layout/orgChart1"/>
    <dgm:cxn modelId="{00D0706F-296B-4D94-9A04-92E251111EAA}" type="presParOf" srcId="{13B882C6-147D-49AD-B904-652D9737ECF8}" destId="{B9D1A504-CA4C-41CC-907F-F664F1378BD3}" srcOrd="0" destOrd="0" presId="urn:microsoft.com/office/officeart/2005/8/layout/orgChart1"/>
    <dgm:cxn modelId="{7A9104CB-C3A7-4A36-BE1B-090DFE192F81}" type="presParOf" srcId="{13B882C6-147D-49AD-B904-652D9737ECF8}" destId="{3992854A-BA87-4E62-851A-45213353D54F}" srcOrd="1" destOrd="0" presId="urn:microsoft.com/office/officeart/2005/8/layout/orgChart1"/>
    <dgm:cxn modelId="{1F6DCEDB-BBDD-4761-A9E0-B6E9FA1D6002}" type="presParOf" srcId="{3992854A-BA87-4E62-851A-45213353D54F}" destId="{626034F6-6B9D-44A8-B6DE-EC18F18B5265}" srcOrd="0" destOrd="0" presId="urn:microsoft.com/office/officeart/2005/8/layout/orgChart1"/>
    <dgm:cxn modelId="{980297F5-B297-431F-8B70-37CED9061773}" type="presParOf" srcId="{626034F6-6B9D-44A8-B6DE-EC18F18B5265}" destId="{BBE39AF7-0535-4537-9944-43D96DB74825}" srcOrd="0" destOrd="0" presId="urn:microsoft.com/office/officeart/2005/8/layout/orgChart1"/>
    <dgm:cxn modelId="{F10258EE-5491-4F8E-B613-960D1D4AE78F}" type="presParOf" srcId="{626034F6-6B9D-44A8-B6DE-EC18F18B5265}" destId="{8115477C-AD45-4756-824A-EADF4EFE72B8}" srcOrd="1" destOrd="0" presId="urn:microsoft.com/office/officeart/2005/8/layout/orgChart1"/>
    <dgm:cxn modelId="{DB6627ED-AEA7-4280-988B-3BFB2C9BAF56}" type="presParOf" srcId="{3992854A-BA87-4E62-851A-45213353D54F}" destId="{EFBC139B-516C-4EB0-9365-D9FB2B9B23A8}" srcOrd="1" destOrd="0" presId="urn:microsoft.com/office/officeart/2005/8/layout/orgChart1"/>
    <dgm:cxn modelId="{4FE1FBB0-B9DB-4456-BEF0-F8840ECC1559}" type="presParOf" srcId="{EFBC139B-516C-4EB0-9365-D9FB2B9B23A8}" destId="{D40332B8-EB58-4ED3-9438-863FE96C3CC5}" srcOrd="0" destOrd="0" presId="urn:microsoft.com/office/officeart/2005/8/layout/orgChart1"/>
    <dgm:cxn modelId="{30A62863-3D49-4E4D-BC7F-855AA094C114}" type="presParOf" srcId="{EFBC139B-516C-4EB0-9365-D9FB2B9B23A8}" destId="{574B10E3-79BF-4EB0-B9AF-34431B225787}" srcOrd="1" destOrd="0" presId="urn:microsoft.com/office/officeart/2005/8/layout/orgChart1"/>
    <dgm:cxn modelId="{6F6C7806-0BD2-474B-8B2B-06BF24FD4271}" type="presParOf" srcId="{574B10E3-79BF-4EB0-B9AF-34431B225787}" destId="{8A2400EF-D3DA-4F10-85D2-631E8AE366FE}" srcOrd="0" destOrd="0" presId="urn:microsoft.com/office/officeart/2005/8/layout/orgChart1"/>
    <dgm:cxn modelId="{7510B728-AF25-469F-A73E-D4B88E1CC336}" type="presParOf" srcId="{8A2400EF-D3DA-4F10-85D2-631E8AE366FE}" destId="{D14B523F-6162-4A9D-8793-A514E17471A2}" srcOrd="0" destOrd="0" presId="urn:microsoft.com/office/officeart/2005/8/layout/orgChart1"/>
    <dgm:cxn modelId="{62FA8980-9396-4B58-AE3E-8D21FA83C142}" type="presParOf" srcId="{8A2400EF-D3DA-4F10-85D2-631E8AE366FE}" destId="{B4F6DC08-FFD9-4813-AEF0-2D09BE065BC3}" srcOrd="1" destOrd="0" presId="urn:microsoft.com/office/officeart/2005/8/layout/orgChart1"/>
    <dgm:cxn modelId="{D6364F48-CBF8-4D34-9684-283B922D57F2}" type="presParOf" srcId="{574B10E3-79BF-4EB0-B9AF-34431B225787}" destId="{13488F1C-310A-4A14-98C8-6E2642B4B088}" srcOrd="1" destOrd="0" presId="urn:microsoft.com/office/officeart/2005/8/layout/orgChart1"/>
    <dgm:cxn modelId="{D5C77C2C-E2BB-417E-86BF-541A2A743B0D}" type="presParOf" srcId="{13488F1C-310A-4A14-98C8-6E2642B4B088}" destId="{B27DCE4C-0E0A-4A62-856A-677E32C7E41D}" srcOrd="0" destOrd="0" presId="urn:microsoft.com/office/officeart/2005/8/layout/orgChart1"/>
    <dgm:cxn modelId="{E7E9D504-C441-4F33-8C9F-A61D46B0F10D}" type="presParOf" srcId="{13488F1C-310A-4A14-98C8-6E2642B4B088}" destId="{FD836A1F-6BF0-4D39-8593-06CFFF72D464}" srcOrd="1" destOrd="0" presId="urn:microsoft.com/office/officeart/2005/8/layout/orgChart1"/>
    <dgm:cxn modelId="{DDE38E73-6640-4B82-8040-870835E85F5A}" type="presParOf" srcId="{FD836A1F-6BF0-4D39-8593-06CFFF72D464}" destId="{1AF48BB7-336A-4A30-A18D-D004D36101E1}" srcOrd="0" destOrd="0" presId="urn:microsoft.com/office/officeart/2005/8/layout/orgChart1"/>
    <dgm:cxn modelId="{8D79A958-F06E-4162-B64A-2007854EB72B}" type="presParOf" srcId="{1AF48BB7-336A-4A30-A18D-D004D36101E1}" destId="{9F02F52F-6D7C-4ABB-BDB3-908718EEA570}" srcOrd="0" destOrd="0" presId="urn:microsoft.com/office/officeart/2005/8/layout/orgChart1"/>
    <dgm:cxn modelId="{D953C5E2-FE75-4D28-A531-C87E128A345C}" type="presParOf" srcId="{1AF48BB7-336A-4A30-A18D-D004D36101E1}" destId="{77C2B497-E040-4CF8-A029-7BA047677B5D}" srcOrd="1" destOrd="0" presId="urn:microsoft.com/office/officeart/2005/8/layout/orgChart1"/>
    <dgm:cxn modelId="{EB9F825E-2915-4F53-90FF-3DF4E3679E00}" type="presParOf" srcId="{FD836A1F-6BF0-4D39-8593-06CFFF72D464}" destId="{607D6534-4CFD-43BD-BFDA-64A54A2F2E63}" srcOrd="1" destOrd="0" presId="urn:microsoft.com/office/officeart/2005/8/layout/orgChart1"/>
    <dgm:cxn modelId="{4495900E-09B3-4B53-849F-996AE77F146D}" type="presParOf" srcId="{FD836A1F-6BF0-4D39-8593-06CFFF72D464}" destId="{A36AA751-818E-4D33-9283-234CEF4133E8}" srcOrd="2" destOrd="0" presId="urn:microsoft.com/office/officeart/2005/8/layout/orgChart1"/>
    <dgm:cxn modelId="{B9DDEC45-3694-4CDF-BDE9-EC7046D44F13}" type="presParOf" srcId="{13488F1C-310A-4A14-98C8-6E2642B4B088}" destId="{68720FB4-B1E8-4D02-8729-E4EAD574B961}" srcOrd="2" destOrd="0" presId="urn:microsoft.com/office/officeart/2005/8/layout/orgChart1"/>
    <dgm:cxn modelId="{37B22CFD-416D-4924-9F43-89B9F17A9091}" type="presParOf" srcId="{13488F1C-310A-4A14-98C8-6E2642B4B088}" destId="{51BC17C3-392D-4DAD-A847-5A92EBFB5165}" srcOrd="3" destOrd="0" presId="urn:microsoft.com/office/officeart/2005/8/layout/orgChart1"/>
    <dgm:cxn modelId="{D7E05C8E-CE04-43AB-86D6-F9CC6388453D}" type="presParOf" srcId="{51BC17C3-392D-4DAD-A847-5A92EBFB5165}" destId="{4D3DBA6A-DC77-4C7D-8CC9-B9B0DA135447}" srcOrd="0" destOrd="0" presId="urn:microsoft.com/office/officeart/2005/8/layout/orgChart1"/>
    <dgm:cxn modelId="{C215A327-9449-427B-B8BC-C0193E6AF9E4}" type="presParOf" srcId="{4D3DBA6A-DC77-4C7D-8CC9-B9B0DA135447}" destId="{259F37E5-5572-42FD-82D5-CF1AB03982F5}" srcOrd="0" destOrd="0" presId="urn:microsoft.com/office/officeart/2005/8/layout/orgChart1"/>
    <dgm:cxn modelId="{318A083F-939B-43E5-9CB4-8081CA368AE4}" type="presParOf" srcId="{4D3DBA6A-DC77-4C7D-8CC9-B9B0DA135447}" destId="{543E1D2C-5BE1-45F5-8273-0B7EB853E1D5}" srcOrd="1" destOrd="0" presId="urn:microsoft.com/office/officeart/2005/8/layout/orgChart1"/>
    <dgm:cxn modelId="{6FA93259-D4D7-4C10-B77F-E3BC4DB30A02}" type="presParOf" srcId="{51BC17C3-392D-4DAD-A847-5A92EBFB5165}" destId="{9CB8A339-C077-458D-93FB-B5A537F73185}" srcOrd="1" destOrd="0" presId="urn:microsoft.com/office/officeart/2005/8/layout/orgChart1"/>
    <dgm:cxn modelId="{3407266E-AC34-48F7-9B5D-8ECB9C1842C9}" type="presParOf" srcId="{51BC17C3-392D-4DAD-A847-5A92EBFB5165}" destId="{0BC0EF42-9BC4-4E09-BB6B-5A9035247FB6}" srcOrd="2" destOrd="0" presId="urn:microsoft.com/office/officeart/2005/8/layout/orgChart1"/>
    <dgm:cxn modelId="{3731B3A6-C92A-4444-AD37-A82260818477}" type="presParOf" srcId="{574B10E3-79BF-4EB0-B9AF-34431B225787}" destId="{FFB112F9-BDFB-4E22-A4AD-A154F3A79932}" srcOrd="2" destOrd="0" presId="urn:microsoft.com/office/officeart/2005/8/layout/orgChart1"/>
    <dgm:cxn modelId="{AEC385D8-972D-4429-B651-0311A3846402}" type="presParOf" srcId="{EFBC139B-516C-4EB0-9365-D9FB2B9B23A8}" destId="{FAE1A22B-94E2-44BC-9EB4-455784C1D1D6}" srcOrd="2" destOrd="0" presId="urn:microsoft.com/office/officeart/2005/8/layout/orgChart1"/>
    <dgm:cxn modelId="{30039978-D3E9-47C4-9FC5-44335A6AF5BD}" type="presParOf" srcId="{EFBC139B-516C-4EB0-9365-D9FB2B9B23A8}" destId="{32A8C87C-16AE-4872-9A5D-D9021F65A309}" srcOrd="3" destOrd="0" presId="urn:microsoft.com/office/officeart/2005/8/layout/orgChart1"/>
    <dgm:cxn modelId="{991383C4-A2A5-48F5-AE18-55BBEEDC44C1}" type="presParOf" srcId="{32A8C87C-16AE-4872-9A5D-D9021F65A309}" destId="{3CE226C0-ADB1-4B56-81D3-D19FDF10F986}" srcOrd="0" destOrd="0" presId="urn:microsoft.com/office/officeart/2005/8/layout/orgChart1"/>
    <dgm:cxn modelId="{0E65C260-9C42-4068-B64A-5C19CA739F2F}" type="presParOf" srcId="{3CE226C0-ADB1-4B56-81D3-D19FDF10F986}" destId="{660655EC-C016-4307-A7A3-41981E372F25}" srcOrd="0" destOrd="0" presId="urn:microsoft.com/office/officeart/2005/8/layout/orgChart1"/>
    <dgm:cxn modelId="{5FBCE6F8-0063-4154-96BE-70F55910D1B9}" type="presParOf" srcId="{3CE226C0-ADB1-4B56-81D3-D19FDF10F986}" destId="{0630570B-E177-4B95-A8FA-5AA5B270FB7A}" srcOrd="1" destOrd="0" presId="urn:microsoft.com/office/officeart/2005/8/layout/orgChart1"/>
    <dgm:cxn modelId="{E680DA27-DD92-4D59-9967-0D8C10EAB8F1}" type="presParOf" srcId="{32A8C87C-16AE-4872-9A5D-D9021F65A309}" destId="{D7262B1B-C667-4ACC-B5FA-BCED5C8D01CB}" srcOrd="1" destOrd="0" presId="urn:microsoft.com/office/officeart/2005/8/layout/orgChart1"/>
    <dgm:cxn modelId="{31F20F2F-2CDB-4007-A616-03AD6E49D357}" type="presParOf" srcId="{D7262B1B-C667-4ACC-B5FA-BCED5C8D01CB}" destId="{4D136C73-4CA2-40CC-A8F7-142AEFEDE79A}" srcOrd="0" destOrd="0" presId="urn:microsoft.com/office/officeart/2005/8/layout/orgChart1"/>
    <dgm:cxn modelId="{2F8C2A66-36F3-4E5B-AE5D-E24C2500DD76}" type="presParOf" srcId="{D7262B1B-C667-4ACC-B5FA-BCED5C8D01CB}" destId="{329D2E45-827F-4C2D-92D3-EDAF38A30A50}" srcOrd="1" destOrd="0" presId="urn:microsoft.com/office/officeart/2005/8/layout/orgChart1"/>
    <dgm:cxn modelId="{04F34070-F452-4BBC-85FC-36A63D8BF3B5}" type="presParOf" srcId="{329D2E45-827F-4C2D-92D3-EDAF38A30A50}" destId="{EFF368EA-3DA1-4207-AEC0-E7EF02EAB465}" srcOrd="0" destOrd="0" presId="urn:microsoft.com/office/officeart/2005/8/layout/orgChart1"/>
    <dgm:cxn modelId="{BA39BA58-D23A-4D6D-9741-88E1CD10F61E}" type="presParOf" srcId="{EFF368EA-3DA1-4207-AEC0-E7EF02EAB465}" destId="{BE531C54-0E9C-4D1A-8EDD-7E64052488C1}" srcOrd="0" destOrd="0" presId="urn:microsoft.com/office/officeart/2005/8/layout/orgChart1"/>
    <dgm:cxn modelId="{1287AC7F-E34A-46EB-91AD-0D8E67BF80F4}" type="presParOf" srcId="{EFF368EA-3DA1-4207-AEC0-E7EF02EAB465}" destId="{2AB732AB-8733-49B2-8D82-93FA407B0400}" srcOrd="1" destOrd="0" presId="urn:microsoft.com/office/officeart/2005/8/layout/orgChart1"/>
    <dgm:cxn modelId="{897E3729-C53C-4FD3-ADEF-1DB0A2E0C1BB}" type="presParOf" srcId="{329D2E45-827F-4C2D-92D3-EDAF38A30A50}" destId="{4FCBB819-E8C3-4E0D-9644-6139B5078C40}" srcOrd="1" destOrd="0" presId="urn:microsoft.com/office/officeart/2005/8/layout/orgChart1"/>
    <dgm:cxn modelId="{97BC058E-1102-4826-99B0-23D55E835A4F}" type="presParOf" srcId="{329D2E45-827F-4C2D-92D3-EDAF38A30A50}" destId="{8EFDF774-0DED-4C3C-99B8-508F23626179}" srcOrd="2" destOrd="0" presId="urn:microsoft.com/office/officeart/2005/8/layout/orgChart1"/>
    <dgm:cxn modelId="{966D9EBF-74DC-4B01-9E34-A8CD934172BF}" type="presParOf" srcId="{D7262B1B-C667-4ACC-B5FA-BCED5C8D01CB}" destId="{04E78527-83A9-4C13-A1A4-0B7F48031722}" srcOrd="2" destOrd="0" presId="urn:microsoft.com/office/officeart/2005/8/layout/orgChart1"/>
    <dgm:cxn modelId="{F3DD64B8-9961-48CB-8499-530B985ED831}" type="presParOf" srcId="{D7262B1B-C667-4ACC-B5FA-BCED5C8D01CB}" destId="{658548BB-2D3C-4E5E-AC80-2F7103B041DA}" srcOrd="3" destOrd="0" presId="urn:microsoft.com/office/officeart/2005/8/layout/orgChart1"/>
    <dgm:cxn modelId="{878EF160-A270-428F-A41E-6D588756120E}" type="presParOf" srcId="{658548BB-2D3C-4E5E-AC80-2F7103B041DA}" destId="{F59AB086-6D69-4503-B937-4C248C1577B9}" srcOrd="0" destOrd="0" presId="urn:microsoft.com/office/officeart/2005/8/layout/orgChart1"/>
    <dgm:cxn modelId="{7EA75233-EBBE-4C8C-9093-2153E1E1D831}" type="presParOf" srcId="{F59AB086-6D69-4503-B937-4C248C1577B9}" destId="{D4472405-9837-40F5-9891-1BBE5F65AE11}" srcOrd="0" destOrd="0" presId="urn:microsoft.com/office/officeart/2005/8/layout/orgChart1"/>
    <dgm:cxn modelId="{4353D388-D0EE-4A5B-AC2C-02A8CD733D1B}" type="presParOf" srcId="{F59AB086-6D69-4503-B937-4C248C1577B9}" destId="{06DAF47D-4BB9-4A92-B076-70F92D739E37}" srcOrd="1" destOrd="0" presId="urn:microsoft.com/office/officeart/2005/8/layout/orgChart1"/>
    <dgm:cxn modelId="{3F70D710-9DC6-46CC-90C9-716A80C7DE78}" type="presParOf" srcId="{658548BB-2D3C-4E5E-AC80-2F7103B041DA}" destId="{DFA7A4DC-CFBC-4919-BF30-3614BF61125C}" srcOrd="1" destOrd="0" presId="urn:microsoft.com/office/officeart/2005/8/layout/orgChart1"/>
    <dgm:cxn modelId="{4A3D16A6-40D8-41A0-8FEC-BEBA4BA6CD05}" type="presParOf" srcId="{658548BB-2D3C-4E5E-AC80-2F7103B041DA}" destId="{D312FCC9-B63F-4D84-92A1-A0C0F1BBAB24}" srcOrd="2" destOrd="0" presId="urn:microsoft.com/office/officeart/2005/8/layout/orgChart1"/>
    <dgm:cxn modelId="{0B9C190F-67C1-482E-95CC-BF11F1160783}" type="presParOf" srcId="{32A8C87C-16AE-4872-9A5D-D9021F65A309}" destId="{44B7FC23-7AC2-48A9-B11E-394580065FD0}" srcOrd="2" destOrd="0" presId="urn:microsoft.com/office/officeart/2005/8/layout/orgChart1"/>
    <dgm:cxn modelId="{41F32568-40DC-4305-8E83-8EB8FDB7191A}" type="presParOf" srcId="{EFBC139B-516C-4EB0-9365-D9FB2B9B23A8}" destId="{876A5BA8-09AA-4DCE-9FC4-B6FF041D2575}" srcOrd="4" destOrd="0" presId="urn:microsoft.com/office/officeart/2005/8/layout/orgChart1"/>
    <dgm:cxn modelId="{7A7E135E-727D-441D-85FC-29C35F7A26C7}" type="presParOf" srcId="{EFBC139B-516C-4EB0-9365-D9FB2B9B23A8}" destId="{954B5B8E-BA7F-4862-934D-5A006910B4AC}" srcOrd="5" destOrd="0" presId="urn:microsoft.com/office/officeart/2005/8/layout/orgChart1"/>
    <dgm:cxn modelId="{DFAB1AF8-BFCA-487E-A01B-03B70B414B5A}" type="presParOf" srcId="{954B5B8E-BA7F-4862-934D-5A006910B4AC}" destId="{E0DE36EE-13B5-42AA-BD6D-36B16196102A}" srcOrd="0" destOrd="0" presId="urn:microsoft.com/office/officeart/2005/8/layout/orgChart1"/>
    <dgm:cxn modelId="{2B42ECF9-4283-49EB-A676-30319B130E8A}" type="presParOf" srcId="{E0DE36EE-13B5-42AA-BD6D-36B16196102A}" destId="{3D349AC9-71E6-441E-9C9E-4F75ED154F73}" srcOrd="0" destOrd="0" presId="urn:microsoft.com/office/officeart/2005/8/layout/orgChart1"/>
    <dgm:cxn modelId="{227C39E3-2CE8-46EC-A5BF-F0AAC73CF744}" type="presParOf" srcId="{E0DE36EE-13B5-42AA-BD6D-36B16196102A}" destId="{5DCB7281-FE2D-44AF-8694-2C921E25D9EA}" srcOrd="1" destOrd="0" presId="urn:microsoft.com/office/officeart/2005/8/layout/orgChart1"/>
    <dgm:cxn modelId="{B87E1D43-3E76-4BB7-BF2B-81749D3B82B0}" type="presParOf" srcId="{954B5B8E-BA7F-4862-934D-5A006910B4AC}" destId="{863DF7C2-CE4C-4B45-AA6C-811BD1466906}" srcOrd="1" destOrd="0" presId="urn:microsoft.com/office/officeart/2005/8/layout/orgChart1"/>
    <dgm:cxn modelId="{CCBE1C61-B728-4EAF-8D49-7449EF2E7830}" type="presParOf" srcId="{954B5B8E-BA7F-4862-934D-5A006910B4AC}" destId="{51F00363-7A04-4063-A6D9-037CC6B2AB1F}" srcOrd="2" destOrd="0" presId="urn:microsoft.com/office/officeart/2005/8/layout/orgChart1"/>
    <dgm:cxn modelId="{E1033A86-85B0-48A5-B029-1E31336DDB9A}" type="presParOf" srcId="{EFBC139B-516C-4EB0-9365-D9FB2B9B23A8}" destId="{329C4C47-1CDF-422E-8811-9D763390C0F7}" srcOrd="6" destOrd="0" presId="urn:microsoft.com/office/officeart/2005/8/layout/orgChart1"/>
    <dgm:cxn modelId="{6A6AC89E-BC11-4998-9181-6907C8450D00}" type="presParOf" srcId="{EFBC139B-516C-4EB0-9365-D9FB2B9B23A8}" destId="{65E11243-EEA2-47C8-8963-0BAB685F68B9}" srcOrd="7" destOrd="0" presId="urn:microsoft.com/office/officeart/2005/8/layout/orgChart1"/>
    <dgm:cxn modelId="{DAA48994-49AD-400C-815E-6DA99C017CB5}" type="presParOf" srcId="{65E11243-EEA2-47C8-8963-0BAB685F68B9}" destId="{4BEAB0E8-3B75-4BB3-8DA6-9603DA035CED}" srcOrd="0" destOrd="0" presId="urn:microsoft.com/office/officeart/2005/8/layout/orgChart1"/>
    <dgm:cxn modelId="{9BA49F47-8FFC-4BDE-A4D2-9287470AC5EC}" type="presParOf" srcId="{4BEAB0E8-3B75-4BB3-8DA6-9603DA035CED}" destId="{305B6D51-0A6F-44F5-9A84-FF3E8473F6F2}" srcOrd="0" destOrd="0" presId="urn:microsoft.com/office/officeart/2005/8/layout/orgChart1"/>
    <dgm:cxn modelId="{033631E5-A34C-4D07-AE57-1AB3C213B8AC}" type="presParOf" srcId="{4BEAB0E8-3B75-4BB3-8DA6-9603DA035CED}" destId="{C4948B13-6EF2-4637-844D-854409B9EC8A}" srcOrd="1" destOrd="0" presId="urn:microsoft.com/office/officeart/2005/8/layout/orgChart1"/>
    <dgm:cxn modelId="{E09E2D87-FA68-4A01-91FD-091B41C23517}" type="presParOf" srcId="{65E11243-EEA2-47C8-8963-0BAB685F68B9}" destId="{BFAC4E97-9B2B-42F7-BECB-D58D180E0705}" srcOrd="1" destOrd="0" presId="urn:microsoft.com/office/officeart/2005/8/layout/orgChart1"/>
    <dgm:cxn modelId="{E9C74146-6980-4253-A222-C4A49F90C379}" type="presParOf" srcId="{65E11243-EEA2-47C8-8963-0BAB685F68B9}" destId="{F3FBD672-62B9-4D55-8585-D0F3EEB4D719}" srcOrd="2" destOrd="0" presId="urn:microsoft.com/office/officeart/2005/8/layout/orgChart1"/>
    <dgm:cxn modelId="{D6ED127D-3119-4327-99AE-4230C8E55186}" type="presParOf" srcId="{EFBC139B-516C-4EB0-9365-D9FB2B9B23A8}" destId="{64416350-9D75-4678-B6C5-8FEFF78BB906}" srcOrd="8" destOrd="0" presId="urn:microsoft.com/office/officeart/2005/8/layout/orgChart1"/>
    <dgm:cxn modelId="{B57029CE-9206-4336-90CF-105F19A99AEB}" type="presParOf" srcId="{EFBC139B-516C-4EB0-9365-D9FB2B9B23A8}" destId="{E03D75AF-9C1A-4E87-A476-A4B8BE131BC5}" srcOrd="9" destOrd="0" presId="urn:microsoft.com/office/officeart/2005/8/layout/orgChart1"/>
    <dgm:cxn modelId="{B306CE10-3ACB-413A-B27A-68549916BB39}" type="presParOf" srcId="{E03D75AF-9C1A-4E87-A476-A4B8BE131BC5}" destId="{C7E86E69-6472-4062-9542-EED112925483}" srcOrd="0" destOrd="0" presId="urn:microsoft.com/office/officeart/2005/8/layout/orgChart1"/>
    <dgm:cxn modelId="{72852216-B724-4E0E-8011-235D03A7D13B}" type="presParOf" srcId="{C7E86E69-6472-4062-9542-EED112925483}" destId="{2856DF4F-BDAA-44F6-A241-4C1FB56E82B7}" srcOrd="0" destOrd="0" presId="urn:microsoft.com/office/officeart/2005/8/layout/orgChart1"/>
    <dgm:cxn modelId="{DD39EDA5-F548-42A4-A14F-46C2912140F7}" type="presParOf" srcId="{C7E86E69-6472-4062-9542-EED112925483}" destId="{F36C4979-984A-4978-8BA0-17040BFCFCBB}" srcOrd="1" destOrd="0" presId="urn:microsoft.com/office/officeart/2005/8/layout/orgChart1"/>
    <dgm:cxn modelId="{BF92D00F-29A2-4BBE-AF76-2248104C8F7C}" type="presParOf" srcId="{E03D75AF-9C1A-4E87-A476-A4B8BE131BC5}" destId="{8DA9EC63-6DA1-4305-90B0-9C65C30D2385}" srcOrd="1" destOrd="0" presId="urn:microsoft.com/office/officeart/2005/8/layout/orgChart1"/>
    <dgm:cxn modelId="{DB5796B8-D4AC-425A-A62C-A73511621CFE}" type="presParOf" srcId="{E03D75AF-9C1A-4E87-A476-A4B8BE131BC5}" destId="{3EAA3A31-46D1-4A65-8528-016A277A993E}" srcOrd="2" destOrd="0" presId="urn:microsoft.com/office/officeart/2005/8/layout/orgChart1"/>
    <dgm:cxn modelId="{021B298D-FDAC-4CFE-9D53-CB17998842AB}" type="presParOf" srcId="{3992854A-BA87-4E62-851A-45213353D54F}" destId="{8CB86BF5-BD6F-4546-8543-68D603EEAA58}" srcOrd="2" destOrd="0" presId="urn:microsoft.com/office/officeart/2005/8/layout/orgChart1"/>
    <dgm:cxn modelId="{E446EDDD-24D5-42E7-A9A9-62A3B1CBDD1E}" type="presParOf" srcId="{8CB86BF5-BD6F-4546-8543-68D603EEAA58}" destId="{009D3313-9E57-4716-A963-95DB0F5FF26E}" srcOrd="0" destOrd="0" presId="urn:microsoft.com/office/officeart/2005/8/layout/orgChart1"/>
    <dgm:cxn modelId="{9A2FCDB0-4BAA-4AC3-8A60-7A2F8A38CFBB}" type="presParOf" srcId="{8CB86BF5-BD6F-4546-8543-68D603EEAA58}" destId="{BBED26F8-A61B-45A7-B3FC-0D2C7434CF50}" srcOrd="1" destOrd="0" presId="urn:microsoft.com/office/officeart/2005/8/layout/orgChart1"/>
    <dgm:cxn modelId="{A7EB97FB-27C4-48EB-8109-5D3BA28E81BF}" type="presParOf" srcId="{BBED26F8-A61B-45A7-B3FC-0D2C7434CF50}" destId="{36C6C4CE-675C-420E-B09A-44E2C454BF36}" srcOrd="0" destOrd="0" presId="urn:microsoft.com/office/officeart/2005/8/layout/orgChart1"/>
    <dgm:cxn modelId="{119B5477-1A79-44EF-9479-1974E1019CCC}" type="presParOf" srcId="{36C6C4CE-675C-420E-B09A-44E2C454BF36}" destId="{D5C95CC8-AE5D-4B05-B609-591211C553AA}" srcOrd="0" destOrd="0" presId="urn:microsoft.com/office/officeart/2005/8/layout/orgChart1"/>
    <dgm:cxn modelId="{4C58E9AE-CBB2-408D-9BA5-4677007CBFA5}" type="presParOf" srcId="{36C6C4CE-675C-420E-B09A-44E2C454BF36}" destId="{A8BC4160-0EEC-4279-B091-1CBE1E665708}" srcOrd="1" destOrd="0" presId="urn:microsoft.com/office/officeart/2005/8/layout/orgChart1"/>
    <dgm:cxn modelId="{5B6E4223-C2C3-4361-9FDD-2FB5A7C77619}" type="presParOf" srcId="{BBED26F8-A61B-45A7-B3FC-0D2C7434CF50}" destId="{1D975E0E-7B6A-46DE-94FB-2B66E4A07A06}" srcOrd="1" destOrd="0" presId="urn:microsoft.com/office/officeart/2005/8/layout/orgChart1"/>
    <dgm:cxn modelId="{1BAF7848-198D-4046-805F-266EB4E9168F}" type="presParOf" srcId="{BBED26F8-A61B-45A7-B3FC-0D2C7434CF50}" destId="{C1C2524A-80FB-412B-883E-4C2E347BE477}" srcOrd="2" destOrd="0" presId="urn:microsoft.com/office/officeart/2005/8/layout/orgChart1"/>
    <dgm:cxn modelId="{6C6A0B67-6B50-43F6-840E-CCE210BEA6C8}" type="presParOf" srcId="{829E4A11-E762-4998-B529-BC507D72E6E1}" destId="{25912979-0A07-4A39-B4B6-D3C1871C0B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D3313-9E57-4716-A963-95DB0F5FF26E}">
      <dsp:nvSpPr>
        <dsp:cNvPr id="0" name=""/>
        <dsp:cNvSpPr/>
      </dsp:nvSpPr>
      <dsp:spPr>
        <a:xfrm>
          <a:off x="3997583" y="1353155"/>
          <a:ext cx="117216" cy="513521"/>
        </a:xfrm>
        <a:custGeom>
          <a:avLst/>
          <a:gdLst/>
          <a:ahLst/>
          <a:cxnLst/>
          <a:rect l="0" t="0" r="0" b="0"/>
          <a:pathLst>
            <a:path>
              <a:moveTo>
                <a:pt x="117216" y="0"/>
              </a:moveTo>
              <a:lnTo>
                <a:pt x="117216" y="513521"/>
              </a:lnTo>
              <a:lnTo>
                <a:pt x="0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16350-9D75-4678-B6C5-8FEFF78BB906}">
      <dsp:nvSpPr>
        <dsp:cNvPr id="0" name=""/>
        <dsp:cNvSpPr/>
      </dsp:nvSpPr>
      <dsp:spPr>
        <a:xfrm>
          <a:off x="4114800" y="1353155"/>
          <a:ext cx="2701568" cy="1027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825"/>
              </a:lnTo>
              <a:lnTo>
                <a:pt x="2701568" y="909825"/>
              </a:lnTo>
              <a:lnTo>
                <a:pt x="2701568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C4C47-1CDF-422E-8811-9D763390C0F7}">
      <dsp:nvSpPr>
        <dsp:cNvPr id="0" name=""/>
        <dsp:cNvSpPr/>
      </dsp:nvSpPr>
      <dsp:spPr>
        <a:xfrm>
          <a:off x="4114800" y="1353155"/>
          <a:ext cx="1350784" cy="1027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825"/>
              </a:lnTo>
              <a:lnTo>
                <a:pt x="1350784" y="909825"/>
              </a:lnTo>
              <a:lnTo>
                <a:pt x="1350784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5BA8-09AA-4DCE-9FC4-B6FF041D2575}">
      <dsp:nvSpPr>
        <dsp:cNvPr id="0" name=""/>
        <dsp:cNvSpPr/>
      </dsp:nvSpPr>
      <dsp:spPr>
        <a:xfrm>
          <a:off x="4069080" y="1353155"/>
          <a:ext cx="91440" cy="10270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78527-83A9-4C13-A1A4-0B7F48031722}">
      <dsp:nvSpPr>
        <dsp:cNvPr id="0" name=""/>
        <dsp:cNvSpPr/>
      </dsp:nvSpPr>
      <dsp:spPr>
        <a:xfrm>
          <a:off x="2317475" y="2938373"/>
          <a:ext cx="167452" cy="1306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30"/>
              </a:lnTo>
              <a:lnTo>
                <a:pt x="167452" y="130613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36C73-4CA2-40CC-A8F7-142AEFEDE79A}">
      <dsp:nvSpPr>
        <dsp:cNvPr id="0" name=""/>
        <dsp:cNvSpPr/>
      </dsp:nvSpPr>
      <dsp:spPr>
        <a:xfrm>
          <a:off x="2317475" y="2938373"/>
          <a:ext cx="167452" cy="51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521"/>
              </a:lnTo>
              <a:lnTo>
                <a:pt x="167452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A22B-94E2-44BC-9EB4-455784C1D1D6}">
      <dsp:nvSpPr>
        <dsp:cNvPr id="0" name=""/>
        <dsp:cNvSpPr/>
      </dsp:nvSpPr>
      <dsp:spPr>
        <a:xfrm>
          <a:off x="2764015" y="1353155"/>
          <a:ext cx="1350784" cy="1027042"/>
        </a:xfrm>
        <a:custGeom>
          <a:avLst/>
          <a:gdLst/>
          <a:ahLst/>
          <a:cxnLst/>
          <a:rect l="0" t="0" r="0" b="0"/>
          <a:pathLst>
            <a:path>
              <a:moveTo>
                <a:pt x="1350784" y="0"/>
              </a:moveTo>
              <a:lnTo>
                <a:pt x="1350784" y="909825"/>
              </a:lnTo>
              <a:lnTo>
                <a:pt x="0" y="909825"/>
              </a:lnTo>
              <a:lnTo>
                <a:pt x="0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20FB4-B1E8-4D02-8729-E4EAD574B961}">
      <dsp:nvSpPr>
        <dsp:cNvPr id="0" name=""/>
        <dsp:cNvSpPr/>
      </dsp:nvSpPr>
      <dsp:spPr>
        <a:xfrm>
          <a:off x="966691" y="2938373"/>
          <a:ext cx="167452" cy="1306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30"/>
              </a:lnTo>
              <a:lnTo>
                <a:pt x="167452" y="130613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DCE4C-0E0A-4A62-856A-677E32C7E41D}">
      <dsp:nvSpPr>
        <dsp:cNvPr id="0" name=""/>
        <dsp:cNvSpPr/>
      </dsp:nvSpPr>
      <dsp:spPr>
        <a:xfrm>
          <a:off x="966691" y="2938373"/>
          <a:ext cx="167452" cy="51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521"/>
              </a:lnTo>
              <a:lnTo>
                <a:pt x="167452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332B8-EB58-4ED3-9438-863FE96C3CC5}">
      <dsp:nvSpPr>
        <dsp:cNvPr id="0" name=""/>
        <dsp:cNvSpPr/>
      </dsp:nvSpPr>
      <dsp:spPr>
        <a:xfrm>
          <a:off x="1413231" y="1353155"/>
          <a:ext cx="2701568" cy="1027042"/>
        </a:xfrm>
        <a:custGeom>
          <a:avLst/>
          <a:gdLst/>
          <a:ahLst/>
          <a:cxnLst/>
          <a:rect l="0" t="0" r="0" b="0"/>
          <a:pathLst>
            <a:path>
              <a:moveTo>
                <a:pt x="2701568" y="0"/>
              </a:moveTo>
              <a:lnTo>
                <a:pt x="2701568" y="909825"/>
              </a:lnTo>
              <a:lnTo>
                <a:pt x="0" y="909825"/>
              </a:lnTo>
              <a:lnTo>
                <a:pt x="0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1A504-CA4C-41CC-907F-F664F1378BD3}">
      <dsp:nvSpPr>
        <dsp:cNvPr id="0" name=""/>
        <dsp:cNvSpPr/>
      </dsp:nvSpPr>
      <dsp:spPr>
        <a:xfrm>
          <a:off x="4069079" y="560546"/>
          <a:ext cx="91440" cy="2344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443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08939-0159-410D-B8A2-6AE503FEB56B}">
      <dsp:nvSpPr>
        <dsp:cNvPr id="0" name=""/>
        <dsp:cNvSpPr/>
      </dsp:nvSpPr>
      <dsp:spPr>
        <a:xfrm>
          <a:off x="3556624" y="2371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Chief Executive Officer</a:t>
          </a:r>
          <a:endParaRPr lang="en-AU" sz="1100" kern="1200" dirty="0"/>
        </a:p>
      </dsp:txBody>
      <dsp:txXfrm>
        <a:off x="3556624" y="2371"/>
        <a:ext cx="1116350" cy="558175"/>
      </dsp:txXfrm>
    </dsp:sp>
    <dsp:sp modelId="{BBE39AF7-0535-4537-9944-43D96DB74825}">
      <dsp:nvSpPr>
        <dsp:cNvPr id="0" name=""/>
        <dsp:cNvSpPr/>
      </dsp:nvSpPr>
      <dsp:spPr>
        <a:xfrm>
          <a:off x="3556624" y="794980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Managing Director</a:t>
          </a:r>
          <a:endParaRPr lang="en-AU" sz="1100" kern="1200" dirty="0"/>
        </a:p>
      </dsp:txBody>
      <dsp:txXfrm>
        <a:off x="3556624" y="794980"/>
        <a:ext cx="1116350" cy="558175"/>
      </dsp:txXfrm>
    </dsp:sp>
    <dsp:sp modelId="{D14B523F-6162-4A9D-8793-A514E17471A2}">
      <dsp:nvSpPr>
        <dsp:cNvPr id="0" name=""/>
        <dsp:cNvSpPr/>
      </dsp:nvSpPr>
      <dsp:spPr>
        <a:xfrm>
          <a:off x="855056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General Manager</a:t>
          </a:r>
          <a:endParaRPr lang="en-AU" sz="1100" kern="1200" dirty="0"/>
        </a:p>
      </dsp:txBody>
      <dsp:txXfrm>
        <a:off x="855056" y="2380197"/>
        <a:ext cx="1116350" cy="558175"/>
      </dsp:txXfrm>
    </dsp:sp>
    <dsp:sp modelId="{9F02F52F-6D7C-4ABB-BDB3-908718EEA570}">
      <dsp:nvSpPr>
        <dsp:cNvPr id="0" name=""/>
        <dsp:cNvSpPr/>
      </dsp:nvSpPr>
      <dsp:spPr>
        <a:xfrm>
          <a:off x="1134144" y="3172806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Administration Manager</a:t>
          </a:r>
          <a:endParaRPr lang="en-AU" sz="1100" kern="1200" dirty="0"/>
        </a:p>
      </dsp:txBody>
      <dsp:txXfrm>
        <a:off x="1134144" y="3172806"/>
        <a:ext cx="1116350" cy="558175"/>
      </dsp:txXfrm>
    </dsp:sp>
    <dsp:sp modelId="{259F37E5-5572-42FD-82D5-CF1AB03982F5}">
      <dsp:nvSpPr>
        <dsp:cNvPr id="0" name=""/>
        <dsp:cNvSpPr/>
      </dsp:nvSpPr>
      <dsp:spPr>
        <a:xfrm>
          <a:off x="1134144" y="3965415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Office Manager</a:t>
          </a:r>
          <a:endParaRPr lang="en-AU" sz="1100" kern="1200"/>
        </a:p>
      </dsp:txBody>
      <dsp:txXfrm>
        <a:off x="1134144" y="3965415"/>
        <a:ext cx="1116350" cy="558175"/>
      </dsp:txXfrm>
    </dsp:sp>
    <dsp:sp modelId="{660655EC-C016-4307-A7A3-41981E372F25}">
      <dsp:nvSpPr>
        <dsp:cNvPr id="0" name=""/>
        <dsp:cNvSpPr/>
      </dsp:nvSpPr>
      <dsp:spPr>
        <a:xfrm>
          <a:off x="2205840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Financial Controller</a:t>
          </a:r>
          <a:endParaRPr lang="en-AU" sz="1100" kern="1200" dirty="0"/>
        </a:p>
      </dsp:txBody>
      <dsp:txXfrm>
        <a:off x="2205840" y="2380197"/>
        <a:ext cx="1116350" cy="558175"/>
      </dsp:txXfrm>
    </dsp:sp>
    <dsp:sp modelId="{BE531C54-0E9C-4D1A-8EDD-7E64052488C1}">
      <dsp:nvSpPr>
        <dsp:cNvPr id="0" name=""/>
        <dsp:cNvSpPr/>
      </dsp:nvSpPr>
      <dsp:spPr>
        <a:xfrm>
          <a:off x="2484928" y="3172806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Accountant</a:t>
          </a:r>
          <a:endParaRPr lang="en-AU" sz="1100" kern="1200" dirty="0"/>
        </a:p>
      </dsp:txBody>
      <dsp:txXfrm>
        <a:off x="2484928" y="3172806"/>
        <a:ext cx="1116350" cy="558175"/>
      </dsp:txXfrm>
    </dsp:sp>
    <dsp:sp modelId="{D4472405-9837-40F5-9891-1BBE5F65AE11}">
      <dsp:nvSpPr>
        <dsp:cNvPr id="0" name=""/>
        <dsp:cNvSpPr/>
      </dsp:nvSpPr>
      <dsp:spPr>
        <a:xfrm>
          <a:off x="2484928" y="3965415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Projects Officer</a:t>
          </a:r>
          <a:endParaRPr lang="en-AU" sz="1100" kern="1200" dirty="0"/>
        </a:p>
      </dsp:txBody>
      <dsp:txXfrm>
        <a:off x="2484928" y="3965415"/>
        <a:ext cx="1116350" cy="558175"/>
      </dsp:txXfrm>
    </dsp:sp>
    <dsp:sp modelId="{3D349AC9-71E6-441E-9C9E-4F75ED154F73}">
      <dsp:nvSpPr>
        <dsp:cNvPr id="0" name=""/>
        <dsp:cNvSpPr/>
      </dsp:nvSpPr>
      <dsp:spPr>
        <a:xfrm>
          <a:off x="3556624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Marketing Director</a:t>
          </a:r>
          <a:endParaRPr lang="en-AU" sz="1100" kern="1200" dirty="0"/>
        </a:p>
      </dsp:txBody>
      <dsp:txXfrm>
        <a:off x="3556624" y="2380197"/>
        <a:ext cx="1116350" cy="558175"/>
      </dsp:txXfrm>
    </dsp:sp>
    <dsp:sp modelId="{305B6D51-0A6F-44F5-9A84-FF3E8473F6F2}">
      <dsp:nvSpPr>
        <dsp:cNvPr id="0" name=""/>
        <dsp:cNvSpPr/>
      </dsp:nvSpPr>
      <dsp:spPr>
        <a:xfrm>
          <a:off x="4907408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Sales Manager</a:t>
          </a:r>
          <a:endParaRPr lang="en-AU" sz="1100" kern="1200" dirty="0"/>
        </a:p>
      </dsp:txBody>
      <dsp:txXfrm>
        <a:off x="4907408" y="2380197"/>
        <a:ext cx="1116350" cy="558175"/>
      </dsp:txXfrm>
    </dsp:sp>
    <dsp:sp modelId="{2856DF4F-BDAA-44F6-A241-4C1FB56E82B7}">
      <dsp:nvSpPr>
        <dsp:cNvPr id="0" name=""/>
        <dsp:cNvSpPr/>
      </dsp:nvSpPr>
      <dsp:spPr>
        <a:xfrm>
          <a:off x="6258192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Business Development</a:t>
          </a:r>
          <a:endParaRPr lang="en-AU" sz="1100" kern="1200" dirty="0"/>
        </a:p>
      </dsp:txBody>
      <dsp:txXfrm>
        <a:off x="6258192" y="2380197"/>
        <a:ext cx="1116350" cy="558175"/>
      </dsp:txXfrm>
    </dsp:sp>
    <dsp:sp modelId="{D5C95CC8-AE5D-4B05-B609-591211C553AA}">
      <dsp:nvSpPr>
        <dsp:cNvPr id="0" name=""/>
        <dsp:cNvSpPr/>
      </dsp:nvSpPr>
      <dsp:spPr>
        <a:xfrm>
          <a:off x="2881232" y="1587588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Legal Advisor</a:t>
          </a:r>
          <a:endParaRPr lang="en-AU" sz="1100" kern="1200" dirty="0"/>
        </a:p>
      </dsp:txBody>
      <dsp:txXfrm>
        <a:off x="2881232" y="1587588"/>
        <a:ext cx="1116350" cy="558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795720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269</TotalTime>
  <Words>27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9</cp:revision>
  <dcterms:created xsi:type="dcterms:W3CDTF">2008-04-04T02:53:42Z</dcterms:created>
  <dcterms:modified xsi:type="dcterms:W3CDTF">2010-10-06T02:10:30Z</dcterms:modified>
</cp:coreProperties>
</file>