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10/5/2010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sz="3600" dirty="0" smtClean="0"/>
              <a:t>Organisational Chart</a:t>
            </a:r>
            <a:endParaRPr lang="en-AU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Concourse</vt:lpstr>
      <vt:lpstr>AGE Research Institute Organisational Chart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Watsonia Publishing</dc:creator>
  <cp:lastModifiedBy>Natalie Ford</cp:lastModifiedBy>
  <cp:revision>3</cp:revision>
  <dcterms:created xsi:type="dcterms:W3CDTF">2008-04-04T02:53:42Z</dcterms:created>
  <dcterms:modified xsi:type="dcterms:W3CDTF">2010-10-05T02:40:15Z</dcterms:modified>
</cp:coreProperties>
</file>