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A456BA0-F165-46AF-8C6A-45BBD95B44AC}">
          <p14:sldIdLst>
            <p14:sldId id="256"/>
            <p14:sldId id="257"/>
          </p14:sldIdLst>
        </p14:section>
        <p14:section name="Sports" id="{651CEB59-5805-4048-94F5-C064440CF344}">
          <p14:sldIdLst>
            <p14:sldId id="258"/>
            <p14:sldId id="259"/>
          </p14:sldIdLst>
        </p14:section>
        <p14:section name="Arts &amp; Science" id="{8E4CABA5-9B95-4268-8C3E-1ED2D1803AA1}">
          <p14:sldIdLst>
            <p14:sldId id="260"/>
            <p14:sldId id="261"/>
            <p14:sldId id="265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a Charlesworth" initials="LC" lastIdx="15" clrIdx="0">
    <p:extLst>
      <p:ext uri="{19B8F6BF-5375-455C-9EA6-DF929625EA0E}">
        <p15:presenceInfo xmlns:p15="http://schemas.microsoft.com/office/powerpoint/2012/main" userId="S-1-5-21-2496225084-2102980541-2143963965-11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928"/>
    <a:srgbClr val="D91E1D"/>
    <a:srgbClr val="3B95B1"/>
    <a:srgbClr val="05214A"/>
    <a:srgbClr val="48A8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15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0" d="100"/>
        <a:sy n="60" d="100"/>
      </p:scale>
      <p:origin x="0" y="-96"/>
    </p:cViewPr>
  </p:sorterViewPr>
  <p:notesViewPr>
    <p:cSldViewPr snapToGrid="0">
      <p:cViewPr>
        <p:scale>
          <a:sx n="200" d="100"/>
          <a:sy n="200" d="100"/>
        </p:scale>
        <p:origin x="144" y="-440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4-22T15:53:08.527" idx="7">
    <p:pos x="10" y="10"/>
    <p:text>Add a Section before this slide</p:text>
    <p:extLst>
      <p:ext uri="{C676402C-5697-4E1C-873F-D02D1690AC5C}">
        <p15:threadingInfo xmlns:p15="http://schemas.microsoft.com/office/powerpoint/2012/main" timeZoneBias="-6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2C313-727C-4997-A615-2C9D5E2451B7}" type="datetimeFigureOut">
              <a:rPr lang="en-AU" smtClean="0"/>
              <a:t>24/04/2013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391A4-00BC-4154-9851-AC39B4586C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596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Fully describe all rules of the program.</a:t>
            </a:r>
          </a:p>
          <a:p>
            <a:endParaRPr lang="en-AU" dirty="0"/>
          </a:p>
          <a:p>
            <a:r>
              <a:rPr lang="en-AU" dirty="0" smtClean="0"/>
              <a:t>The participants must sign the agreement to attend.</a:t>
            </a:r>
          </a:p>
          <a:p>
            <a:endParaRPr lang="en-AU" dirty="0"/>
          </a:p>
          <a:p>
            <a:r>
              <a:rPr lang="en-AU" dirty="0" smtClean="0"/>
              <a:t>Now for the fun stuff…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391A4-00BC-4154-9851-AC39B4586CD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094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solidFill>
            <a:srgbClr val="E72928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  <p:sp>
        <p:nvSpPr>
          <p:cNvPr id="3" name="TextBox 2"/>
          <p:cNvSpPr txBox="1"/>
          <p:nvPr/>
        </p:nvSpPr>
        <p:spPr>
          <a:xfrm>
            <a:off x="5631872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A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 rot="20591747">
                <a:off x="6094412" y="4237394"/>
                <a:ext cx="2686826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360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A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360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36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591747">
                <a:off x="6094412" y="4237394"/>
                <a:ext cx="2686826" cy="55399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 rot="1503242">
                <a:off x="4246417" y="2758624"/>
                <a:ext cx="207152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36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AU" sz="3600" b="0" i="1" smtClean="0">
                          <a:latin typeface="Cambria Math" panose="02040503050406030204" pitchFamily="18" charset="0"/>
                        </a:rPr>
                        <m:t> = </m:t>
                      </m:r>
                      <m:sSup>
                        <m:sSupPr>
                          <m:ctrlPr>
                            <a:rPr lang="en-A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𝑚𝑐</m:t>
                          </m:r>
                        </m:e>
                        <m:sup>
                          <m:r>
                            <a:rPr lang="en-A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36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503242">
                <a:off x="4246417" y="2758624"/>
                <a:ext cx="2071529" cy="55399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11082</TotalTime>
  <Words>61</Words>
  <Application>Microsoft Office PowerPoint</Application>
  <PresentationFormat>Widescreen</PresentationFormat>
  <Paragraphs>22</Paragraphs>
  <Slides>9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 Math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57</cp:revision>
  <dcterms:created xsi:type="dcterms:W3CDTF">2013-04-18T04:29:17Z</dcterms:created>
  <dcterms:modified xsi:type="dcterms:W3CDTF">2013-04-25T23:17:25Z</dcterms:modified>
</cp:coreProperties>
</file>