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6152179"/>
              </p:ext>
            </p:extLst>
          </p:nvPr>
        </p:nvGraphicFramePr>
        <p:xfrm>
          <a:off x="947630" y="1828542"/>
          <a:ext cx="7248740" cy="3200916"/>
        </p:xfrm>
        <a:graphic>
          <a:graphicData uri="http://schemas.openxmlformats.org/drawingml/2006/table">
            <a:tbl>
              <a:tblPr firstRow="1" lastRow="1" bandRow="1">
                <a:tableStyleId>{9DCAF9ED-07DC-4A11-8D7F-57B35C25682E}</a:tableStyleId>
              </a:tblPr>
              <a:tblGrid>
                <a:gridCol w="958155"/>
                <a:gridCol w="958155"/>
                <a:gridCol w="958155"/>
                <a:gridCol w="936000"/>
                <a:gridCol w="1366838"/>
                <a:gridCol w="1113282"/>
                <a:gridCol w="958155"/>
              </a:tblGrid>
              <a:tr h="610116">
                <a:tc gridSpan="7">
                  <a:txBody>
                    <a:bodyPr/>
                    <a:lstStyle/>
                    <a:p>
                      <a:r>
                        <a:rPr lang="en-AU" sz="2800" dirty="0" smtClean="0"/>
                        <a:t>First Quarter Sales</a:t>
                      </a:r>
                      <a:endParaRPr lang="en-AU" sz="28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518160">
                <a:tc gridSpan="2">
                  <a:txBody>
                    <a:bodyPr/>
                    <a:lstStyle/>
                    <a:p>
                      <a:endParaRPr lang="en-AU" sz="1600" b="1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US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France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Switzerland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Germany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Canada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Exports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185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148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22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Imports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567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104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323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Domestic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41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(N)</a:t>
                      </a:r>
                      <a:endParaRPr lang="en-AU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477</TotalTime>
  <Words>35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We Improve?</dc:title>
  <dc:creator>Watsonia Publishing</dc:creator>
  <cp:lastModifiedBy>Natalie Ford</cp:lastModifiedBy>
  <cp:revision>31</cp:revision>
  <dcterms:created xsi:type="dcterms:W3CDTF">2008-04-17T05:37:31Z</dcterms:created>
  <dcterms:modified xsi:type="dcterms:W3CDTF">2010-09-30T05:39:02Z</dcterms:modified>
</cp:coreProperties>
</file>