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7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1" autoAdjust="0"/>
    <p:restoredTop sz="94660"/>
  </p:normalViewPr>
  <p:slideViewPr>
    <p:cSldViewPr snapToGrid="0">
      <p:cViewPr varScale="1">
        <p:scale>
          <a:sx n="69" d="100"/>
          <a:sy n="69" d="100"/>
        </p:scale>
        <p:origin x="61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4/22/2013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6319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578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3815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056944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20883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55573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2596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16118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7504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22854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0406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55453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4/22/2013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6121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88916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4/22/2013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88414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4904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9573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4/22/2013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490311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74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0" r:id="rId9"/>
    <p:sldLayoutId id="2147483781" r:id="rId10"/>
    <p:sldLayoutId id="2147483782" r:id="rId11"/>
    <p:sldLayoutId id="2147483783" r:id="rId12"/>
    <p:sldLayoutId id="2147483784" r:id="rId13"/>
    <p:sldLayoutId id="2147483785" r:id="rId14"/>
    <p:sldLayoutId id="2147483786" r:id="rId15"/>
    <p:sldLayoutId id="2147483787" r:id="rId16"/>
    <p:sldLayoutId id="2147483788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>
            <a:outerShdw blurRad="177800" dist="38100" dir="2700000" algn="tl">
              <a:srgbClr val="000000">
                <a:alpha val="24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W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Step Into September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Holiday Program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26365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Getting To Know You</a:t>
            </a:r>
            <a:endParaRPr lang="en-AU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 smtClean="0"/>
              <a:t>“Rules”</a:t>
            </a:r>
          </a:p>
          <a:p>
            <a:pPr marL="0" indent="0">
              <a:buNone/>
            </a:pPr>
            <a:r>
              <a:rPr lang="en-AU" dirty="0" smtClean="0"/>
              <a:t>“Agreements”</a:t>
            </a:r>
          </a:p>
          <a:p>
            <a:pPr marL="0" indent="0">
              <a:buNone/>
            </a:pPr>
            <a:r>
              <a:rPr lang="en-AU" dirty="0" smtClean="0"/>
              <a:t>“Icebreakers”</a:t>
            </a:r>
            <a:endParaRPr lang="en-AU" dirty="0"/>
          </a:p>
        </p:txBody>
      </p:sp>
      <p:sp>
        <p:nvSpPr>
          <p:cNvPr id="15" name="Oval 14"/>
          <p:cNvSpPr/>
          <p:nvPr/>
        </p:nvSpPr>
        <p:spPr>
          <a:xfrm>
            <a:off x="9076253" y="5181318"/>
            <a:ext cx="468000" cy="468000"/>
          </a:xfrm>
          <a:prstGeom prst="ellipse">
            <a:avLst/>
          </a:prstGeom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0" name="Freeform 19"/>
          <p:cNvSpPr/>
          <p:nvPr/>
        </p:nvSpPr>
        <p:spPr>
          <a:xfrm rot="5400000" flipH="1">
            <a:off x="7634164" y="3564195"/>
            <a:ext cx="290947" cy="1691784"/>
          </a:xfrm>
          <a:custGeom>
            <a:avLst/>
            <a:gdLst>
              <a:gd name="connsiteX0" fmla="*/ 290947 w 290947"/>
              <a:gd name="connsiteY0" fmla="*/ 145473 h 1691784"/>
              <a:gd name="connsiteX1" fmla="*/ 145474 w 290947"/>
              <a:gd name="connsiteY1" fmla="*/ 0 h 1691784"/>
              <a:gd name="connsiteX2" fmla="*/ 1 w 290947"/>
              <a:gd name="connsiteY2" fmla="*/ 145473 h 1691784"/>
              <a:gd name="connsiteX3" fmla="*/ 72738 w 290947"/>
              <a:gd name="connsiteY3" fmla="*/ 145473 h 1691784"/>
              <a:gd name="connsiteX4" fmla="*/ 72738 w 290947"/>
              <a:gd name="connsiteY4" fmla="*/ 832798 h 1691784"/>
              <a:gd name="connsiteX5" fmla="*/ 72737 w 290947"/>
              <a:gd name="connsiteY5" fmla="*/ 832798 h 1691784"/>
              <a:gd name="connsiteX6" fmla="*/ 72737 w 290947"/>
              <a:gd name="connsiteY6" fmla="*/ 1546311 h 1691784"/>
              <a:gd name="connsiteX7" fmla="*/ 0 w 290947"/>
              <a:gd name="connsiteY7" fmla="*/ 1546311 h 1691784"/>
              <a:gd name="connsiteX8" fmla="*/ 145473 w 290947"/>
              <a:gd name="connsiteY8" fmla="*/ 1691784 h 1691784"/>
              <a:gd name="connsiteX9" fmla="*/ 290946 w 290947"/>
              <a:gd name="connsiteY9" fmla="*/ 1546311 h 1691784"/>
              <a:gd name="connsiteX10" fmla="*/ 218210 w 290947"/>
              <a:gd name="connsiteY10" fmla="*/ 1546311 h 1691784"/>
              <a:gd name="connsiteX11" fmla="*/ 218210 w 290947"/>
              <a:gd name="connsiteY11" fmla="*/ 858986 h 1691784"/>
              <a:gd name="connsiteX12" fmla="*/ 218211 w 290947"/>
              <a:gd name="connsiteY12" fmla="*/ 858986 h 1691784"/>
              <a:gd name="connsiteX13" fmla="*/ 218211 w 290947"/>
              <a:gd name="connsiteY13" fmla="*/ 145473 h 1691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90947" h="1691784">
                <a:moveTo>
                  <a:pt x="290947" y="145473"/>
                </a:moveTo>
                <a:lnTo>
                  <a:pt x="145474" y="0"/>
                </a:lnTo>
                <a:lnTo>
                  <a:pt x="1" y="145473"/>
                </a:lnTo>
                <a:lnTo>
                  <a:pt x="72738" y="145473"/>
                </a:lnTo>
                <a:lnTo>
                  <a:pt x="72738" y="832798"/>
                </a:lnTo>
                <a:lnTo>
                  <a:pt x="72737" y="832798"/>
                </a:lnTo>
                <a:lnTo>
                  <a:pt x="72737" y="1546311"/>
                </a:lnTo>
                <a:lnTo>
                  <a:pt x="0" y="1546311"/>
                </a:lnTo>
                <a:lnTo>
                  <a:pt x="145473" y="1691784"/>
                </a:lnTo>
                <a:lnTo>
                  <a:pt x="290946" y="1546311"/>
                </a:lnTo>
                <a:lnTo>
                  <a:pt x="218210" y="1546311"/>
                </a:lnTo>
                <a:lnTo>
                  <a:pt x="218210" y="858986"/>
                </a:lnTo>
                <a:lnTo>
                  <a:pt x="218211" y="858986"/>
                </a:lnTo>
                <a:lnTo>
                  <a:pt x="218211" y="145473"/>
                </a:lnTo>
                <a:close/>
              </a:path>
            </a:pathLst>
          </a:custGeom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3" name="8-Point Star 2"/>
          <p:cNvSpPr/>
          <p:nvPr/>
        </p:nvSpPr>
        <p:spPr>
          <a:xfrm>
            <a:off x="9595411" y="4587318"/>
            <a:ext cx="828000" cy="828000"/>
          </a:xfrm>
          <a:prstGeom prst="star8">
            <a:avLst/>
          </a:prstGeom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9" name="Freeform 18"/>
          <p:cNvSpPr/>
          <p:nvPr/>
        </p:nvSpPr>
        <p:spPr>
          <a:xfrm flipV="1">
            <a:off x="9033162" y="1995055"/>
            <a:ext cx="397522" cy="2025289"/>
          </a:xfrm>
          <a:custGeom>
            <a:avLst/>
            <a:gdLst>
              <a:gd name="connsiteX0" fmla="*/ 198762 w 397522"/>
              <a:gd name="connsiteY0" fmla="*/ 2025289 h 2025289"/>
              <a:gd name="connsiteX1" fmla="*/ 397522 w 397522"/>
              <a:gd name="connsiteY1" fmla="*/ 1826528 h 2025289"/>
              <a:gd name="connsiteX2" fmla="*/ 298142 w 397522"/>
              <a:gd name="connsiteY2" fmla="*/ 1826528 h 2025289"/>
              <a:gd name="connsiteX3" fmla="*/ 298142 w 397522"/>
              <a:gd name="connsiteY3" fmla="*/ 1000053 h 2025289"/>
              <a:gd name="connsiteX4" fmla="*/ 298141 w 397522"/>
              <a:gd name="connsiteY4" fmla="*/ 1000053 h 2025289"/>
              <a:gd name="connsiteX5" fmla="*/ 298141 w 397522"/>
              <a:gd name="connsiteY5" fmla="*/ 198761 h 2025289"/>
              <a:gd name="connsiteX6" fmla="*/ 397521 w 397522"/>
              <a:gd name="connsiteY6" fmla="*/ 198761 h 2025289"/>
              <a:gd name="connsiteX7" fmla="*/ 198761 w 397522"/>
              <a:gd name="connsiteY7" fmla="*/ 0 h 2025289"/>
              <a:gd name="connsiteX8" fmla="*/ 0 w 397522"/>
              <a:gd name="connsiteY8" fmla="*/ 198761 h 2025289"/>
              <a:gd name="connsiteX9" fmla="*/ 99380 w 397522"/>
              <a:gd name="connsiteY9" fmla="*/ 198761 h 2025289"/>
              <a:gd name="connsiteX10" fmla="*/ 99380 w 397522"/>
              <a:gd name="connsiteY10" fmla="*/ 1025236 h 2025289"/>
              <a:gd name="connsiteX11" fmla="*/ 99381 w 397522"/>
              <a:gd name="connsiteY11" fmla="*/ 1025236 h 2025289"/>
              <a:gd name="connsiteX12" fmla="*/ 99381 w 397522"/>
              <a:gd name="connsiteY12" fmla="*/ 1826528 h 2025289"/>
              <a:gd name="connsiteX13" fmla="*/ 1 w 397522"/>
              <a:gd name="connsiteY13" fmla="*/ 1826528 h 2025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97522" h="2025289">
                <a:moveTo>
                  <a:pt x="198762" y="2025289"/>
                </a:moveTo>
                <a:lnTo>
                  <a:pt x="397522" y="1826528"/>
                </a:lnTo>
                <a:lnTo>
                  <a:pt x="298142" y="1826528"/>
                </a:lnTo>
                <a:lnTo>
                  <a:pt x="298142" y="1000053"/>
                </a:lnTo>
                <a:lnTo>
                  <a:pt x="298141" y="1000053"/>
                </a:lnTo>
                <a:lnTo>
                  <a:pt x="298141" y="198761"/>
                </a:lnTo>
                <a:lnTo>
                  <a:pt x="397521" y="198761"/>
                </a:lnTo>
                <a:lnTo>
                  <a:pt x="198761" y="0"/>
                </a:lnTo>
                <a:lnTo>
                  <a:pt x="0" y="198761"/>
                </a:lnTo>
                <a:lnTo>
                  <a:pt x="99380" y="198761"/>
                </a:lnTo>
                <a:lnTo>
                  <a:pt x="99380" y="1025236"/>
                </a:lnTo>
                <a:lnTo>
                  <a:pt x="99381" y="1025236"/>
                </a:lnTo>
                <a:lnTo>
                  <a:pt x="99381" y="1826528"/>
                </a:lnTo>
                <a:lnTo>
                  <a:pt x="1" y="1826528"/>
                </a:lnTo>
                <a:close/>
              </a:path>
            </a:pathLst>
          </a:custGeom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70356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Swimming</a:t>
            </a:r>
            <a:endParaRPr lang="en-AU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7090" y="2097088"/>
            <a:ext cx="5314644" cy="3541712"/>
          </a:xfrm>
          <a:prstGeom prst="round2DiagRect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133681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Soccer</a:t>
            </a: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14833" y1="23408" x2="39500" y2="4991"/>
                        <a14:foregroundMark x1="65167" y1="7229" x2="61333" y2="4991"/>
                        <a14:foregroundMark x1="5667" y1="43201" x2="12500" y2="24096"/>
                        <a14:foregroundMark x1="6167" y1="38898" x2="11333" y2="2409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4437" y="3100321"/>
            <a:ext cx="1505497" cy="1457823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1938" y="2733176"/>
            <a:ext cx="3955473" cy="3955473"/>
          </a:xfrm>
          <a:prstGeom prst="round2SameRect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767274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Drawing</a:t>
            </a: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72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7582" y="2249488"/>
            <a:ext cx="3933661" cy="3541712"/>
          </a:xfrm>
        </p:spPr>
      </p:pic>
    </p:spTree>
    <p:extLst>
      <p:ext uri="{BB962C8B-B14F-4D97-AF65-F5344CB8AC3E}">
        <p14:creationId xmlns:p14="http://schemas.microsoft.com/office/powerpoint/2010/main" val="12471497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Pottery</a:t>
            </a:r>
            <a:endParaRPr lang="en-AU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2546" y="2097088"/>
            <a:ext cx="2903731" cy="4073179"/>
          </a:xfrm>
          <a:prstGeom prst="roundRect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256520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Cooking</a:t>
            </a:r>
            <a:endParaRPr lang="en-AU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 smtClean="0"/>
              <a:t>Learn to cook pizza and more…</a:t>
            </a:r>
            <a:endParaRPr lang="en-AU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2330" y="3040435"/>
            <a:ext cx="1516548" cy="841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88354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Music Appreciation</a:t>
            </a: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670" y="2550870"/>
            <a:ext cx="2446185" cy="1800000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1212" y="1607670"/>
            <a:ext cx="2743200" cy="27432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3768" y="3824837"/>
            <a:ext cx="1431594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74964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Maths 4 Fun</a:t>
            </a: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0781" y="3407121"/>
            <a:ext cx="2498756" cy="3450879"/>
          </a:xfrm>
        </p:spPr>
      </p:pic>
    </p:spTree>
    <p:extLst>
      <p:ext uri="{BB962C8B-B14F-4D97-AF65-F5344CB8AC3E}">
        <p14:creationId xmlns:p14="http://schemas.microsoft.com/office/powerpoint/2010/main" val="422337306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2B5F27"/>
      </a:dk2>
      <a:lt2>
        <a:srgbClr val="D8FC68"/>
      </a:lt2>
      <a:accent1>
        <a:srgbClr val="DDC855"/>
      </a:accent1>
      <a:accent2>
        <a:srgbClr val="FCA03D"/>
      </a:accent2>
      <a:accent3>
        <a:srgbClr val="E36439"/>
      </a:accent3>
      <a:accent4>
        <a:srgbClr val="C2935B"/>
      </a:accent4>
      <a:accent5>
        <a:srgbClr val="88C25C"/>
      </a:accent5>
      <a:accent6>
        <a:srgbClr val="BFCC86"/>
      </a:accent6>
      <a:hlink>
        <a:srgbClr val="FFCE23"/>
      </a:hlink>
      <a:folHlink>
        <a:srgbClr val="FDEB86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88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82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97ECCC31-8429-4523-BE8D-8F09B7A4D4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Circuit</Template>
  <TotalTime>1118</TotalTime>
  <Words>35</Words>
  <Application>Microsoft Office PowerPoint</Application>
  <PresentationFormat>Widescreen</PresentationFormat>
  <Paragraphs>14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Trebuchet MS</vt:lpstr>
      <vt:lpstr>Tw Cen MT</vt:lpstr>
      <vt:lpstr>Circuit</vt:lpstr>
      <vt:lpstr>Step Into September</vt:lpstr>
      <vt:lpstr>Getting To Know You</vt:lpstr>
      <vt:lpstr>Swimming</vt:lpstr>
      <vt:lpstr>Soccer</vt:lpstr>
      <vt:lpstr>Drawing</vt:lpstr>
      <vt:lpstr>Pottery</vt:lpstr>
      <vt:lpstr>Cooking</vt:lpstr>
      <vt:lpstr>Music Appreciation</vt:lpstr>
      <vt:lpstr>Maths 4 Fun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Lisa Charlesworth</dc:creator>
  <cp:lastModifiedBy>Lisa Charlesworth</cp:lastModifiedBy>
  <cp:revision>16</cp:revision>
  <dcterms:created xsi:type="dcterms:W3CDTF">2013-04-18T04:29:17Z</dcterms:created>
  <dcterms:modified xsi:type="dcterms:W3CDTF">2013-04-22T00:00:32Z</dcterms:modified>
</cp:coreProperties>
</file>