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smtClean="0"/>
              <a:t>Renewable </a:t>
            </a:r>
            <a:r>
              <a:rPr lang="en-AU" smtClean="0"/>
              <a:t>solutions</a:t>
            </a:r>
            <a:endParaRPr lang="en-AU" dirty="0" smtClean="0"/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26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171</TotalTime>
  <Words>64</Words>
  <Application>Microsoft Office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Vapor Trail</vt:lpstr>
      <vt:lpstr>Transport</vt:lpstr>
      <vt:lpstr>New directions</vt:lpstr>
      <vt:lpstr>Personal</vt:lpstr>
      <vt:lpstr>People transport</vt:lpstr>
      <vt:lpstr>freight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15</cp:revision>
  <dcterms:created xsi:type="dcterms:W3CDTF">2013-05-17T01:38:36Z</dcterms:created>
  <dcterms:modified xsi:type="dcterms:W3CDTF">2013-06-03T23:28:49Z</dcterms:modified>
</cp:coreProperties>
</file>