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93645" autoAdjust="0"/>
  </p:normalViewPr>
  <p:slideViewPr>
    <p:cSldViewPr>
      <p:cViewPr varScale="1">
        <p:scale>
          <a:sx n="70" d="100"/>
          <a:sy n="70" d="100"/>
        </p:scale>
        <p:origin x="-228" y="-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smtClean="0"/>
            <a:t>Ionic transport depots</a:t>
          </a:r>
          <a:endParaRPr lang="en-AU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Ionic transport depots</a:t>
          </a:r>
          <a:endParaRPr lang="en-AU" sz="2500" kern="120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4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4"/>
        <a:ext cx="5113781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Transport</a:t>
            </a:r>
            <a:endParaRPr lang="en-AU" sz="7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8600"/>
            <a:ext cx="64008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1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EB844B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724</TotalTime>
  <Words>78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40</cp:revision>
  <dcterms:created xsi:type="dcterms:W3CDTF">2010-09-15T02:43:03Z</dcterms:created>
  <dcterms:modified xsi:type="dcterms:W3CDTF">2010-11-04T05:22:16Z</dcterms:modified>
</cp:coreProperties>
</file>