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84" r:id="rId1"/>
  </p:sldMasterIdLst>
  <p:sldIdLst>
    <p:sldId id="256" r:id="rId2"/>
    <p:sldId id="263" r:id="rId3"/>
    <p:sldId id="264" r:id="rId4"/>
    <p:sldId id="257" r:id="rId5"/>
    <p:sldId id="258" r:id="rId6"/>
    <p:sldId id="261" r:id="rId7"/>
    <p:sldId id="266" r:id="rId8"/>
    <p:sldId id="265" r:id="rId9"/>
    <p:sldId id="267" r:id="rId10"/>
    <p:sldId id="262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992" autoAdjust="0"/>
    <p:restoredTop sz="93980" autoAdjust="0"/>
  </p:normalViewPr>
  <p:slideViewPr>
    <p:cSldViewPr>
      <p:cViewPr varScale="1">
        <p:scale>
          <a:sx n="70" d="100"/>
          <a:sy n="70" d="100"/>
        </p:scale>
        <p:origin x="-408" y="-96"/>
      </p:cViewPr>
      <p:guideLst>
        <p:guide orient="horz" pos="2160"/>
        <p:guide pos="2880"/>
      </p:guideLst>
    </p:cSldViewPr>
  </p:slideViewPr>
  <p:outlineViewPr>
    <p:cViewPr>
      <p:scale>
        <a:sx n="50" d="100"/>
        <a:sy n="50" d="100"/>
      </p:scale>
      <p:origin x="0" y="1806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A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>
        <c:manualLayout>
          <c:xMode val="edge"/>
          <c:yMode val="edge"/>
          <c:x val="0.35369615468610432"/>
          <c:y val="2.9438822447102116E-2"/>
        </c:manualLayout>
      </c:layout>
      <c:overlay val="0"/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Usage</c:v>
                </c:pt>
              </c:strCache>
            </c:strRef>
          </c:tx>
          <c:cat>
            <c:strRef>
              <c:f>Sheet1!$A$2:$A$4</c:f>
              <c:strCache>
                <c:ptCount val="3"/>
                <c:pt idx="0">
                  <c:v>Personal</c:v>
                </c:pt>
                <c:pt idx="1">
                  <c:v>Public</c:v>
                </c:pt>
                <c:pt idx="2">
                  <c:v>Freight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25</c:v>
                </c:pt>
                <c:pt idx="1">
                  <c:v>40</c:v>
                </c:pt>
                <c:pt idx="2">
                  <c:v>35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11/4/2010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11/4/2010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11/4/2010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11/4/2010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11/4/2010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11/4/2010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11/4/2010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11/4/2010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11/4/2010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11/4/2010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11/4/2010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28E80666-FB37-4B36-9149-507F3B0178E3}" type="datetimeFigureOut">
              <a:rPr lang="en-US" smtClean="0"/>
              <a:pPr/>
              <a:t>11/4/2010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85" r:id="rId1"/>
    <p:sldLayoutId id="2147483986" r:id="rId2"/>
    <p:sldLayoutId id="2147483987" r:id="rId3"/>
    <p:sldLayoutId id="2147483988" r:id="rId4"/>
    <p:sldLayoutId id="2147483989" r:id="rId5"/>
    <p:sldLayoutId id="2147483990" r:id="rId6"/>
    <p:sldLayoutId id="2147483991" r:id="rId7"/>
    <p:sldLayoutId id="2147483992" r:id="rId8"/>
    <p:sldLayoutId id="2147483993" r:id="rId9"/>
    <p:sldLayoutId id="2147483994" r:id="rId10"/>
    <p:sldLayoutId id="21474839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sz="7200" dirty="0" smtClean="0"/>
              <a:t>Transport</a:t>
            </a:r>
            <a:endParaRPr lang="en-AU" sz="7200" dirty="0"/>
          </a:p>
        </p:txBody>
      </p:sp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AU" dirty="0" smtClean="0"/>
              <a:t>A New Direction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64360745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 smtClean="0"/>
              <a:t>Transport</a:t>
            </a:r>
            <a:endParaRPr lang="en-AU" dirty="0"/>
          </a:p>
        </p:txBody>
      </p:sp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AU" dirty="0" smtClean="0"/>
              <a:t>A New Direction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1539548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AU" b="1" dirty="0" smtClean="0"/>
              <a:t>Current solutions</a:t>
            </a:r>
          </a:p>
          <a:p>
            <a:pPr lvl="1"/>
            <a:r>
              <a:rPr lang="en-AU" dirty="0" smtClean="0"/>
              <a:t>Personal</a:t>
            </a:r>
          </a:p>
          <a:p>
            <a:pPr lvl="1"/>
            <a:r>
              <a:rPr lang="en-AU" dirty="0" smtClean="0"/>
              <a:t>People transport</a:t>
            </a:r>
          </a:p>
          <a:p>
            <a:pPr lvl="1"/>
            <a:r>
              <a:rPr lang="en-AU" dirty="0" smtClean="0"/>
              <a:t>Freight</a:t>
            </a:r>
          </a:p>
          <a:p>
            <a:pPr lvl="1"/>
            <a:r>
              <a:rPr lang="en-AU" dirty="0" smtClean="0"/>
              <a:t>Usage</a:t>
            </a:r>
          </a:p>
          <a:p>
            <a:r>
              <a:rPr lang="en-AU" b="1" dirty="0" smtClean="0"/>
              <a:t>Renewable solutions</a:t>
            </a:r>
          </a:p>
          <a:p>
            <a:pPr lvl="1"/>
            <a:r>
              <a:rPr lang="en-AU" dirty="0" smtClean="0"/>
              <a:t>Solar cells</a:t>
            </a:r>
          </a:p>
          <a:p>
            <a:pPr lvl="1"/>
            <a:r>
              <a:rPr lang="en-AU" dirty="0" smtClean="0"/>
              <a:t>Nature‘s solution</a:t>
            </a:r>
          </a:p>
          <a:p>
            <a:pPr lvl="1"/>
            <a:r>
              <a:rPr lang="en-AU" dirty="0" smtClean="0"/>
              <a:t>Future trends</a:t>
            </a:r>
            <a:endParaRPr lang="en-AU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New Directions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9448558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Current Solutions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6270329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Personal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AU" dirty="0" smtClean="0"/>
              <a:t>Electric cars</a:t>
            </a:r>
          </a:p>
          <a:p>
            <a:r>
              <a:rPr lang="en-AU" dirty="0" smtClean="0"/>
              <a:t>Solar</a:t>
            </a:r>
            <a:r>
              <a:rPr lang="en-AU" baseline="0" dirty="0" smtClean="0"/>
              <a:t> scooters</a:t>
            </a:r>
          </a:p>
          <a:p>
            <a:r>
              <a:rPr lang="en-AU" baseline="0" dirty="0" smtClean="0"/>
              <a:t>Methane copters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en-AU" dirty="0" smtClean="0"/>
              <a:t>Wind racers</a:t>
            </a:r>
          </a:p>
          <a:p>
            <a:r>
              <a:rPr lang="en-AU" dirty="0" smtClean="0"/>
              <a:t>Terra travellers</a:t>
            </a:r>
          </a:p>
          <a:p>
            <a:r>
              <a:rPr lang="en-AU" dirty="0" smtClean="0"/>
              <a:t>Body skimmers</a:t>
            </a:r>
          </a:p>
          <a:p>
            <a:r>
              <a:rPr lang="en-AU" dirty="0" smtClean="0"/>
              <a:t>Hydro packs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8654183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Electric </a:t>
            </a:r>
            <a:r>
              <a:rPr lang="en-AU" dirty="0" smtClean="0"/>
              <a:t>shuttles</a:t>
            </a:r>
          </a:p>
          <a:p>
            <a:r>
              <a:rPr lang="en-AU" dirty="0" smtClean="0"/>
              <a:t>Hydro-electric cars</a:t>
            </a:r>
            <a:endParaRPr lang="en-AU" dirty="0" smtClean="0"/>
          </a:p>
          <a:p>
            <a:r>
              <a:rPr lang="en-AU" dirty="0" smtClean="0"/>
              <a:t>New age jets</a:t>
            </a:r>
          </a:p>
          <a:p>
            <a:r>
              <a:rPr lang="en-AU" dirty="0" smtClean="0"/>
              <a:t>Fuel cell systems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People Transport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7985501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Ionic transport depots</a:t>
            </a:r>
          </a:p>
          <a:p>
            <a:r>
              <a:rPr lang="en-AU" dirty="0" smtClean="0"/>
              <a:t>Thermal management systems</a:t>
            </a:r>
          </a:p>
          <a:p>
            <a:r>
              <a:rPr lang="en-AU" dirty="0" smtClean="0"/>
              <a:t>Logistics engineering</a:t>
            </a:r>
            <a:endParaRPr lang="en-AU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Freight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7481979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9197711"/>
              </p:ext>
            </p:extLst>
          </p:nvPr>
        </p:nvGraphicFramePr>
        <p:xfrm>
          <a:off x="871538" y="2674938"/>
          <a:ext cx="7408862" cy="34512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Current Usage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1458668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91680" y="2172648"/>
            <a:ext cx="6308181" cy="2423346"/>
          </a:xfrm>
        </p:spPr>
        <p:txBody>
          <a:bodyPr/>
          <a:lstStyle/>
          <a:p>
            <a:r>
              <a:rPr lang="en-AU" dirty="0" smtClean="0"/>
              <a:t>Renewable Solutions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86110194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Future Trends</a:t>
            </a:r>
            <a:endParaRPr lang="en-AU" dirty="0"/>
          </a:p>
        </p:txBody>
      </p:sp>
      <p:pic>
        <p:nvPicPr>
          <p:cNvPr id="5" name="Picture Placeholder 4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729" y="2958179"/>
            <a:ext cx="3669792" cy="2889504"/>
          </a:xfrm>
        </p:spPr>
      </p:pic>
      <p:sp>
        <p:nvSpPr>
          <p:cNvPr id="3" name="Text Placeholder 2"/>
          <p:cNvSpPr>
            <a:spLocks noGrp="1"/>
          </p:cNvSpPr>
          <p:nvPr>
            <p:ph sz="quarter" idx="14"/>
          </p:nvPr>
        </p:nvSpPr>
        <p:spPr>
          <a:xfrm>
            <a:off x="4645152" y="2978616"/>
            <a:ext cx="3346704" cy="2880000"/>
          </a:xfrm>
        </p:spPr>
        <p:txBody>
          <a:bodyPr/>
          <a:lstStyle/>
          <a:p>
            <a:r>
              <a:rPr lang="en-AU" dirty="0" smtClean="0"/>
              <a:t>Hybridisation</a:t>
            </a:r>
          </a:p>
          <a:p>
            <a:r>
              <a:rPr lang="en-AU" dirty="0" smtClean="0"/>
              <a:t>Solid oxide technology</a:t>
            </a:r>
          </a:p>
          <a:p>
            <a:r>
              <a:rPr lang="en-AU" dirty="0" smtClean="0"/>
              <a:t>Power plant alternatives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649349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Slipstream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491</TotalTime>
  <Words>77</Words>
  <Application>Microsoft Office PowerPoint</Application>
  <PresentationFormat>On-screen Show (4:3)</PresentationFormat>
  <Paragraphs>39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Waveform</vt:lpstr>
      <vt:lpstr>Transport</vt:lpstr>
      <vt:lpstr>New Directions</vt:lpstr>
      <vt:lpstr>Current Solutions</vt:lpstr>
      <vt:lpstr>Personal</vt:lpstr>
      <vt:lpstr>People Transport</vt:lpstr>
      <vt:lpstr>Freight</vt:lpstr>
      <vt:lpstr>Current Usage</vt:lpstr>
      <vt:lpstr>Renewable Solutions</vt:lpstr>
      <vt:lpstr>Future Trends</vt:lpstr>
      <vt:lpstr>Transport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Transport</dc:title>
  <dc:creator>Natalie Ford</dc:creator>
  <cp:lastModifiedBy>Natalie Ford</cp:lastModifiedBy>
  <cp:revision>26</cp:revision>
  <dcterms:created xsi:type="dcterms:W3CDTF">2010-09-15T02:43:03Z</dcterms:created>
  <dcterms:modified xsi:type="dcterms:W3CDTF">2010-11-04T04:56:53Z</dcterms:modified>
</cp:coreProperties>
</file>