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Light Style 2 - Accent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29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Content Placeholder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36152179"/>
              </p:ext>
            </p:extLst>
          </p:nvPr>
        </p:nvGraphicFramePr>
        <p:xfrm>
          <a:off x="947630" y="1828542"/>
          <a:ext cx="7248740" cy="3200916"/>
        </p:xfrm>
        <a:graphic>
          <a:graphicData uri="http://schemas.openxmlformats.org/drawingml/2006/table">
            <a:tbl>
              <a:tblPr firstRow="1" lastRow="1" bandRow="1">
                <a:tableStyleId>{9DCAF9ED-07DC-4A11-8D7F-57B35C25682E}</a:tableStyleId>
              </a:tblPr>
              <a:tblGrid>
                <a:gridCol w="958155"/>
                <a:gridCol w="958155"/>
                <a:gridCol w="958155"/>
                <a:gridCol w="936000"/>
                <a:gridCol w="1366838"/>
                <a:gridCol w="1113282"/>
                <a:gridCol w="958155"/>
              </a:tblGrid>
              <a:tr h="610116">
                <a:tc gridSpan="7">
                  <a:txBody>
                    <a:bodyPr/>
                    <a:lstStyle/>
                    <a:p>
                      <a:r>
                        <a:rPr lang="en-AU" sz="2800" dirty="0" smtClean="0"/>
                        <a:t>First Quarter Sales</a:t>
                      </a:r>
                      <a:endParaRPr lang="en-AU" sz="2800" dirty="0"/>
                    </a:p>
                  </a:txBody>
                  <a:tcPr>
                    <a:gradFill flip="none" rotWithShape="1">
                      <a:gsLst>
                        <a:gs pos="0">
                          <a:schemeClr val="accent2">
                            <a:shade val="30000"/>
                            <a:satMod val="115000"/>
                          </a:schemeClr>
                        </a:gs>
                        <a:gs pos="50000">
                          <a:schemeClr val="accent2">
                            <a:shade val="67500"/>
                            <a:satMod val="115000"/>
                          </a:schemeClr>
                        </a:gs>
                        <a:gs pos="100000">
                          <a:schemeClr val="accent2">
                            <a:shade val="100000"/>
                            <a:satMod val="115000"/>
                          </a:schemeClr>
                        </a:gs>
                      </a:gsLst>
                      <a:lin ang="16200000" scaled="1"/>
                      <a:tileRect/>
                    </a:gradFill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</a:tr>
              <a:tr h="518160">
                <a:tc gridSpan="2">
                  <a:txBody>
                    <a:bodyPr/>
                    <a:lstStyle/>
                    <a:p>
                      <a:endParaRPr lang="en-AU" sz="1600" b="1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US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France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Switzerland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Germany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Canada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Exports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185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148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22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Imports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567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104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323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Domestic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41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>
                  <a:txBody>
                    <a:bodyPr/>
                    <a:lstStyle/>
                    <a:p>
                      <a:r>
                        <a:rPr lang="en-AU" dirty="0" smtClean="0"/>
                        <a:t>Total</a:t>
                      </a:r>
                      <a:endParaRPr lang="en-AU" dirty="0"/>
                    </a:p>
                  </a:txBody>
                  <a:tcP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(N)</a:t>
                      </a:r>
                      <a:endParaRPr lang="en-AU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887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182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486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solidFill>
                      <a:schemeClr val="accent2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477</TotalTime>
  <Words>35</Words>
  <Application>Microsoft Office PowerPoint</Application>
  <PresentationFormat>On-screen Show (4:3)</PresentationFormat>
  <Paragraphs>31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Flow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Can We Improve?</dc:title>
  <dc:creator>Watsonia Publishing</dc:creator>
  <cp:lastModifiedBy>Natalie Ford</cp:lastModifiedBy>
  <cp:revision>31</cp:revision>
  <dcterms:created xsi:type="dcterms:W3CDTF">2008-04-17T05:37:31Z</dcterms:created>
  <dcterms:modified xsi:type="dcterms:W3CDTF">2010-09-30T05:39:02Z</dcterms:modified>
</cp:coreProperties>
</file>

<file path=docProps/thumbnail.jpeg>
</file>