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1765</TotalTime>
  <Words>189</Words>
  <Application>Microsoft Office PowerPoint</Application>
  <PresentationFormat>Widescreen</PresentationFormat>
  <Paragraphs>74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54</cp:revision>
  <dcterms:created xsi:type="dcterms:W3CDTF">2013-05-17T01:38:36Z</dcterms:created>
  <dcterms:modified xsi:type="dcterms:W3CDTF">2014-05-26T04:22:05Z</dcterms:modified>
</cp:coreProperties>
</file>