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667" autoAdjust="0"/>
  </p:normalViewPr>
  <p:slideViewPr>
    <p:cSldViewPr>
      <p:cViewPr varScale="1">
        <p:scale>
          <a:sx n="70" d="100"/>
          <a:sy n="70" d="100"/>
        </p:scale>
        <p:origin x="-4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D94B1-9CF9-43E8-80A3-31356D6F6B01}" type="datetimeFigureOut">
              <a:rPr lang="en-AU" smtClean="0"/>
              <a:t>11/11/2010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683671-DE15-445F-9C60-C9BC1C5899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11595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BC160-BED8-485A-99B8-C5C6631582FB}" type="datetime1">
              <a:rPr lang="en-US" smtClean="0"/>
              <a:t>11/11/2010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491DF-B2BC-4931-B07D-F052F463B1A0}" type="datetime1">
              <a:rPr lang="en-US" smtClean="0"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27638-6895-4468-849C-D7201CAA6439}" type="datetime1">
              <a:rPr lang="en-US" smtClean="0"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BA955-0ECE-4249-889F-DFEC9EA0D5F1}" type="datetime1">
              <a:rPr lang="en-US" smtClean="0"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EDC01-DD6E-4816-A9A6-FC3169EDF0AB}" type="datetime1">
              <a:rPr lang="en-US" smtClean="0"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9F01C-E56F-4B6D-AABD-BFB682172D1C}" type="datetime1">
              <a:rPr lang="en-US" smtClean="0"/>
              <a:t>11/11/2010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AFA6C-90C0-4FE7-8314-2873E6475137}" type="datetime1">
              <a:rPr lang="en-US" smtClean="0"/>
              <a:t>11/11/2010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6D72-D316-4F3E-BDB2-8004B0165108}" type="datetime1">
              <a:rPr lang="en-US" smtClean="0"/>
              <a:t>11/11/2010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1643B-E86C-4A22-9DA0-1DA19C9448BB}" type="datetime1">
              <a:rPr lang="en-US" smtClean="0"/>
              <a:t>11/11/2010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307E4-F31E-443E-B5A1-E9FE3648D3F5}" type="datetime1">
              <a:rPr lang="en-US" smtClean="0"/>
              <a:t>11/11/2010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BC277-EBE7-4663-A276-70CE347CCDCE}" type="datetime1">
              <a:rPr lang="en-US" smtClean="0"/>
              <a:t>11/11/2010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C772CBC7-280C-495B-9121-3D925358A89F}" type="datetime1">
              <a:rPr lang="en-US" smtClean="0"/>
              <a:t>11/11/2010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65000"/>
              <a:lumOff val="35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65000"/>
              <a:lumOff val="35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36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716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31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49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284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138</TotalTime>
  <Words>5</Words>
  <Application>Microsoft Office PowerPoint</Application>
  <PresentationFormat>On-screen Show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Executive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Natalie Ford</dc:creator>
  <cp:lastModifiedBy>Natalie Ford</cp:lastModifiedBy>
  <cp:revision>6</cp:revision>
  <dcterms:created xsi:type="dcterms:W3CDTF">2010-11-10T23:27:13Z</dcterms:created>
  <dcterms:modified xsi:type="dcterms:W3CDTF">2010-11-11T01:46:02Z</dcterms:modified>
</cp:coreProperties>
</file>