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8/10/2010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sp>
        <p:nvSpPr>
          <p:cNvPr id="5" name="Rounded Rectangle 4"/>
          <p:cNvSpPr/>
          <p:nvPr/>
        </p:nvSpPr>
        <p:spPr>
          <a:xfrm>
            <a:off x="1331640" y="4177113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Create</a:t>
            </a:r>
            <a:endParaRPr lang="en-AU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2375756" y="5497896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Market</a:t>
            </a:r>
            <a:endParaRPr lang="en-AU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4463988" y="5497896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Review</a:t>
            </a:r>
            <a:endParaRPr lang="en-AU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5508104" y="4177113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Ship</a:t>
            </a:r>
            <a:endParaRPr lang="en-AU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3419872" y="4177113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Storage</a:t>
            </a:r>
            <a:endParaRPr lang="en-AU" sz="2400" dirty="0"/>
          </a:p>
        </p:txBody>
      </p:sp>
      <p:cxnSp>
        <p:nvCxnSpPr>
          <p:cNvPr id="14" name="Straight Arrow Connector 13"/>
          <p:cNvCxnSpPr>
            <a:stCxn id="5" idx="3"/>
            <a:endCxn id="9" idx="1"/>
          </p:cNvCxnSpPr>
          <p:nvPr/>
        </p:nvCxnSpPr>
        <p:spPr>
          <a:xfrm>
            <a:off x="2771640" y="4627113"/>
            <a:ext cx="6482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3"/>
            <a:endCxn id="8" idx="1"/>
          </p:cNvCxnSpPr>
          <p:nvPr/>
        </p:nvCxnSpPr>
        <p:spPr>
          <a:xfrm>
            <a:off x="4859872" y="4627113"/>
            <a:ext cx="6482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7" idx="3"/>
          </p:cNvCxnSpPr>
          <p:nvPr/>
        </p:nvCxnSpPr>
        <p:spPr>
          <a:xfrm rot="5400000">
            <a:off x="5630655" y="5350446"/>
            <a:ext cx="870783" cy="32411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1"/>
            <a:endCxn id="6" idx="3"/>
          </p:cNvCxnSpPr>
          <p:nvPr/>
        </p:nvCxnSpPr>
        <p:spPr>
          <a:xfrm flipH="1">
            <a:off x="3815756" y="5947896"/>
            <a:ext cx="6482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1563</TotalTime>
  <Words>83</Words>
  <Application>Microsoft Office PowerPoint</Application>
  <PresentationFormat>On-screen Show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89</cp:revision>
  <dcterms:created xsi:type="dcterms:W3CDTF">2010-09-15T02:43:03Z</dcterms:created>
  <dcterms:modified xsi:type="dcterms:W3CDTF">2010-10-08T03:37:14Z</dcterms:modified>
</cp:coreProperties>
</file>