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2"/>
  </p:notes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>
        <p:scale>
          <a:sx n="70" d="100"/>
          <a:sy n="70" d="100"/>
        </p:scale>
        <p:origin x="-2010" y="-53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5/11/2010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936176" y="1628800"/>
            <a:ext cx="2232248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ight Arrow 6"/>
          <p:cNvSpPr/>
          <p:nvPr/>
        </p:nvSpPr>
        <p:spPr>
          <a:xfrm>
            <a:off x="2448344" y="1484784"/>
            <a:ext cx="5220000" cy="2448000"/>
          </a:xfrm>
          <a:prstGeom prst="rightArrow">
            <a:avLst>
              <a:gd name="adj1" fmla="val 50000"/>
              <a:gd name="adj2" fmla="val 795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1212</TotalTime>
  <Words>78</Words>
  <Application>Microsoft Office PowerPoint</Application>
  <PresentationFormat>On-screen Show (4:3)</PresentationFormat>
  <Paragraphs>40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73</cp:revision>
  <dcterms:created xsi:type="dcterms:W3CDTF">2010-09-15T02:43:03Z</dcterms:created>
  <dcterms:modified xsi:type="dcterms:W3CDTF">2010-11-05T03:21:18Z</dcterms:modified>
</cp:coreProperties>
</file>