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7905750" y="3590925"/>
            <a:ext cx="1743075" cy="1204913"/>
            <a:chOff x="7905750" y="3590925"/>
            <a:chExt cx="1743075" cy="1204913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124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22</cp:revision>
  <dcterms:created xsi:type="dcterms:W3CDTF">2013-06-04T04:50:49Z</dcterms:created>
  <dcterms:modified xsi:type="dcterms:W3CDTF">2013-07-04T23:01:58Z</dcterms:modified>
</cp:coreProperties>
</file>