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2"/>
  </p:notes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86447" autoAdjust="0"/>
  </p:normalViewPr>
  <p:slideViewPr>
    <p:cSldViewPr>
      <p:cViewPr varScale="1">
        <p:scale>
          <a:sx n="90" d="100"/>
          <a:sy n="90" d="100"/>
        </p:scale>
        <p:origin x="-1428" y="-10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8/10/2010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10/8/2010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2" b="99769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AU" dirty="0"/>
              <a:t>Electric cars</a:t>
            </a:r>
          </a:p>
          <a:p>
            <a:r>
              <a:rPr lang="en-AU" dirty="0"/>
              <a:t>Solar scooters</a:t>
            </a:r>
          </a:p>
          <a:p>
            <a:r>
              <a:rPr lang="en-AU" dirty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AU" dirty="0"/>
              <a:t>Wind racers</a:t>
            </a:r>
          </a:p>
          <a:p>
            <a:r>
              <a:rPr lang="en-AU" dirty="0"/>
              <a:t>Terra travellers</a:t>
            </a:r>
          </a:p>
          <a:p>
            <a:r>
              <a:rPr lang="en-AU" dirty="0"/>
              <a:t>Body skimmers</a:t>
            </a:r>
          </a:p>
          <a:p>
            <a:r>
              <a:rPr lang="en-AU" dirty="0"/>
              <a:t>Hydro packs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dirty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2420888"/>
            <a:ext cx="5616624" cy="1617629"/>
          </a:xfrm>
        </p:spPr>
        <p:txBody>
          <a:bodyPr/>
          <a:lstStyle/>
          <a:p>
            <a:pPr lvl="0" rtl="0"/>
            <a:r>
              <a:rPr lang="en-AU" dirty="0" smtClean="0"/>
              <a:t>Ionic transport depots</a:t>
            </a:r>
            <a:endParaRPr lang="en-AU" dirty="0"/>
          </a:p>
          <a:p>
            <a:pPr lvl="0" rtl="0"/>
            <a:r>
              <a:rPr lang="en-AU" dirty="0" smtClean="0"/>
              <a:t>Thermal management systems</a:t>
            </a:r>
            <a:endParaRPr lang="en-AU" dirty="0"/>
          </a:p>
          <a:p>
            <a:pPr lvl="0" rtl="0"/>
            <a:r>
              <a:rPr lang="en-AU" dirty="0" smtClean="0"/>
              <a:t>Logistics engineering</a:t>
            </a:r>
            <a:endParaRPr lang="en-AU" dirty="0"/>
          </a:p>
        </p:txBody>
      </p:sp>
      <p:sp>
        <p:nvSpPr>
          <p:cNvPr id="5" name="Rounded Rectangle 4"/>
          <p:cNvSpPr/>
          <p:nvPr/>
        </p:nvSpPr>
        <p:spPr>
          <a:xfrm>
            <a:off x="1331640" y="4177113"/>
            <a:ext cx="1440000" cy="90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Create</a:t>
            </a:r>
            <a:endParaRPr lang="en-AU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2375756" y="5497896"/>
            <a:ext cx="1440000" cy="90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Market</a:t>
            </a:r>
            <a:endParaRPr lang="en-AU" sz="2400" dirty="0"/>
          </a:p>
        </p:txBody>
      </p:sp>
      <p:sp>
        <p:nvSpPr>
          <p:cNvPr id="7" name="Rounded Rectangle 6"/>
          <p:cNvSpPr/>
          <p:nvPr/>
        </p:nvSpPr>
        <p:spPr>
          <a:xfrm>
            <a:off x="4463988" y="5497896"/>
            <a:ext cx="1440000" cy="90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Review</a:t>
            </a:r>
            <a:endParaRPr lang="en-AU" sz="2400" dirty="0"/>
          </a:p>
        </p:txBody>
      </p:sp>
      <p:sp>
        <p:nvSpPr>
          <p:cNvPr id="8" name="Rounded Rectangle 7"/>
          <p:cNvSpPr/>
          <p:nvPr/>
        </p:nvSpPr>
        <p:spPr>
          <a:xfrm>
            <a:off x="5508104" y="4177113"/>
            <a:ext cx="1440000" cy="90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Ship</a:t>
            </a:r>
            <a:endParaRPr lang="en-AU" sz="2400" dirty="0"/>
          </a:p>
        </p:txBody>
      </p:sp>
      <p:sp>
        <p:nvSpPr>
          <p:cNvPr id="9" name="Rounded Rectangle 8"/>
          <p:cNvSpPr/>
          <p:nvPr/>
        </p:nvSpPr>
        <p:spPr>
          <a:xfrm>
            <a:off x="3419872" y="4177113"/>
            <a:ext cx="1440000" cy="90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Storage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708920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>
            <a:normAutofit/>
          </a:bodyPr>
          <a:lstStyle/>
          <a:p>
            <a:r>
              <a:rPr lang="en-AU" dirty="0"/>
              <a:t>Hybridisation</a:t>
            </a:r>
          </a:p>
          <a:p>
            <a:r>
              <a:rPr lang="en-AU" dirty="0"/>
              <a:t>Solid oxide technology</a:t>
            </a:r>
          </a:p>
          <a:p>
            <a:r>
              <a:rPr lang="en-AU" dirty="0"/>
              <a:t>Power plant alternatives</a:t>
            </a:r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1514</TotalTime>
  <Words>83</Words>
  <Application>Microsoft Office PowerPoint</Application>
  <PresentationFormat>On-screen Show (4:3)</PresentationFormat>
  <Paragraphs>45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86</cp:revision>
  <dcterms:created xsi:type="dcterms:W3CDTF">2010-09-15T02:43:03Z</dcterms:created>
  <dcterms:modified xsi:type="dcterms:W3CDTF">2010-10-08T02:48:30Z</dcterms:modified>
</cp:coreProperties>
</file>