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6" y="-3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2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39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73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59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-25"/>
        <c:axId val="88839296"/>
        <c:axId val="88840832"/>
      </c:barChart>
      <c:catAx>
        <c:axId val="88839296"/>
        <c:scaling>
          <c:orientation val="minMax"/>
        </c:scaling>
        <c:delete val="0"/>
        <c:axPos val="l"/>
        <c:majorTickMark val="none"/>
        <c:minorTickMark val="none"/>
        <c:tickLblPos val="nextTo"/>
        <c:crossAx val="88840832"/>
        <c:crosses val="autoZero"/>
        <c:auto val="1"/>
        <c:lblAlgn val="ctr"/>
        <c:lblOffset val="100"/>
        <c:noMultiLvlLbl val="0"/>
      </c:catAx>
      <c:valAx>
        <c:axId val="88840832"/>
        <c:scaling>
          <c:orientation val="minMax"/>
        </c:scaling>
        <c:delete val="0"/>
        <c:axPos val="b"/>
        <c:majorGridlines/>
        <c:numFmt formatCode="General" sourceLinked="1"/>
        <c:majorTickMark val="none"/>
        <c:minorTickMark val="none"/>
        <c:tickLblPos val="nextTo"/>
        <c:spPr>
          <a:ln w="9525">
            <a:noFill/>
          </a:ln>
        </c:spPr>
        <c:crossAx val="88839296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FE18902-254A-47DE-B687-0F93C6855794}" type="datetimeFigureOut">
              <a:rPr lang="en-US" smtClean="0"/>
              <a:pPr/>
              <a:t>10/27/2010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525A6B8-7408-4C9E-A8A2-41367B2AAB70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ontent Placeholder 1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6152179"/>
              </p:ext>
            </p:extLst>
          </p:nvPr>
        </p:nvGraphicFramePr>
        <p:xfrm>
          <a:off x="947630" y="1828542"/>
          <a:ext cx="7248740" cy="3200916"/>
        </p:xfrm>
        <a:graphic>
          <a:graphicData uri="http://schemas.openxmlformats.org/drawingml/2006/table">
            <a:tbl>
              <a:tblPr firstRow="1" lastRow="1" bandRow="1">
                <a:tableStyleId>{9DCAF9ED-07DC-4A11-8D7F-57B35C25682E}</a:tableStyleId>
              </a:tblPr>
              <a:tblGrid>
                <a:gridCol w="958155"/>
                <a:gridCol w="958155"/>
                <a:gridCol w="958155"/>
                <a:gridCol w="936000"/>
                <a:gridCol w="1366838"/>
                <a:gridCol w="1113282"/>
                <a:gridCol w="958155"/>
              </a:tblGrid>
              <a:tr h="610116">
                <a:tc gridSpan="7">
                  <a:txBody>
                    <a:bodyPr/>
                    <a:lstStyle/>
                    <a:p>
                      <a:r>
                        <a:rPr lang="en-AU" sz="2800" dirty="0" smtClean="0"/>
                        <a:t>First Quarter Sales</a:t>
                      </a:r>
                      <a:endParaRPr lang="en-AU" sz="2800" dirty="0"/>
                    </a:p>
                  </a:txBody>
                  <a:tcPr>
                    <a:gradFill flip="none" rotWithShape="1">
                      <a:gsLst>
                        <a:gs pos="0">
                          <a:schemeClr val="accent2">
                            <a:shade val="30000"/>
                            <a:satMod val="115000"/>
                          </a:schemeClr>
                        </a:gs>
                        <a:gs pos="50000">
                          <a:schemeClr val="accent2">
                            <a:shade val="67500"/>
                            <a:satMod val="115000"/>
                          </a:schemeClr>
                        </a:gs>
                        <a:gs pos="100000">
                          <a:schemeClr val="accent2">
                            <a:shade val="100000"/>
                            <a:satMod val="115000"/>
                          </a:schemeClr>
                        </a:gs>
                      </a:gsLst>
                      <a:lin ang="16200000" scaled="1"/>
                      <a:tileRect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518160">
                <a:tc gridSpan="2">
                  <a:txBody>
                    <a:bodyPr/>
                    <a:lstStyle/>
                    <a:p>
                      <a:endParaRPr lang="en-AU" sz="1600" b="1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US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France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Switzerland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Germany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b="1" dirty="0" smtClean="0"/>
                        <a:t>Canada</a:t>
                      </a:r>
                      <a:endParaRPr lang="en-AU" sz="1600" b="1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Exports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185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148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22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Imports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567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104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323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297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24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 gridSpan="2">
                  <a:txBody>
                    <a:bodyPr/>
                    <a:lstStyle/>
                    <a:p>
                      <a:r>
                        <a:rPr lang="en-AU" sz="1600" dirty="0" smtClean="0"/>
                        <a:t>Domestic</a:t>
                      </a:r>
                      <a:endParaRPr lang="en-AU" sz="1600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23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21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59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41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AU" sz="1600" dirty="0" smtClean="0"/>
                        <a:t>19</a:t>
                      </a:r>
                      <a:endParaRPr lang="en-AU" sz="1600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1816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AU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(N)</a:t>
                      </a:r>
                      <a:endParaRPr lang="en-AU" dirty="0"/>
                    </a:p>
                  </a:txBody>
                  <a:tcPr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AU" dirty="0"/>
                    </a:p>
                  </a:txBody>
                  <a:tcPr>
                    <a:lnL w="12700" cap="flat" cmpd="sng" algn="ctr">
                      <a:solidFill>
                        <a:schemeClr val="accent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solidFill>
                      <a:schemeClr val="accent2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AU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87078972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939047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1626569"/>
              </p:ext>
            </p:extLst>
          </p:nvPr>
        </p:nvGraphicFramePr>
        <p:xfrm>
          <a:off x="457200" y="1935163"/>
          <a:ext cx="8229600" cy="4389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7911159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Flow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Flow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1867</TotalTime>
  <Words>46</Words>
  <Application>Microsoft Office PowerPoint</Application>
  <PresentationFormat>On-screen Show (4:3)</PresentationFormat>
  <Paragraphs>35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PowerPoint Presentation</vt:lpstr>
      <vt:lpstr>First Quarter Sales</vt:lpstr>
      <vt:lpstr>First Quarter Sales - Exports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Can We Improve?</dc:title>
  <dc:creator>Watsonia Publishing</dc:creator>
  <cp:lastModifiedBy>Watsonia Publishing</cp:lastModifiedBy>
  <cp:revision>48</cp:revision>
  <cp:lastPrinted>2010-10-12T22:52:39Z</cp:lastPrinted>
  <dcterms:created xsi:type="dcterms:W3CDTF">2008-04-17T05:37:31Z</dcterms:created>
  <dcterms:modified xsi:type="dcterms:W3CDTF">2010-10-27T02:36:51Z</dcterms:modified>
</cp:coreProperties>
</file>

<file path=docProps/thumbnail.jpeg>
</file>