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8" autoAdjust="0"/>
    <p:restoredTop sz="96433" autoAdjust="0"/>
  </p:normalViewPr>
  <p:slideViewPr>
    <p:cSldViewPr snapToGrid="0">
      <p:cViewPr>
        <p:scale>
          <a:sx n="60" d="100"/>
          <a:sy n="60" d="100"/>
        </p:scale>
        <p:origin x="1674" y="12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200" y="2599216"/>
            <a:ext cx="2511125" cy="1791269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" y="2599216"/>
            <a:ext cx="2645232" cy="1762799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413" y="2627686"/>
            <a:ext cx="2701062" cy="176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4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322</TotalTime>
  <Words>72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34</cp:revision>
  <dcterms:created xsi:type="dcterms:W3CDTF">2013-05-17T01:38:36Z</dcterms:created>
  <dcterms:modified xsi:type="dcterms:W3CDTF">2013-05-29T23:52:05Z</dcterms:modified>
</cp:coreProperties>
</file>