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4/19/2013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5" name="Oval 14"/>
          <p:cNvSpPr/>
          <p:nvPr/>
        </p:nvSpPr>
        <p:spPr>
          <a:xfrm>
            <a:off x="9076253" y="5181318"/>
            <a:ext cx="468000" cy="468000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Freeform 19"/>
          <p:cNvSpPr/>
          <p:nvPr/>
        </p:nvSpPr>
        <p:spPr>
          <a:xfrm rot="5400000" flipH="1">
            <a:off x="7634164" y="3564195"/>
            <a:ext cx="290947" cy="1691784"/>
          </a:xfrm>
          <a:custGeom>
            <a:avLst/>
            <a:gdLst>
              <a:gd name="connsiteX0" fmla="*/ 290947 w 290947"/>
              <a:gd name="connsiteY0" fmla="*/ 145473 h 1691784"/>
              <a:gd name="connsiteX1" fmla="*/ 145474 w 290947"/>
              <a:gd name="connsiteY1" fmla="*/ 0 h 1691784"/>
              <a:gd name="connsiteX2" fmla="*/ 1 w 290947"/>
              <a:gd name="connsiteY2" fmla="*/ 145473 h 1691784"/>
              <a:gd name="connsiteX3" fmla="*/ 72738 w 290947"/>
              <a:gd name="connsiteY3" fmla="*/ 145473 h 1691784"/>
              <a:gd name="connsiteX4" fmla="*/ 72738 w 290947"/>
              <a:gd name="connsiteY4" fmla="*/ 832798 h 1691784"/>
              <a:gd name="connsiteX5" fmla="*/ 72737 w 290947"/>
              <a:gd name="connsiteY5" fmla="*/ 832798 h 1691784"/>
              <a:gd name="connsiteX6" fmla="*/ 72737 w 290947"/>
              <a:gd name="connsiteY6" fmla="*/ 1546311 h 1691784"/>
              <a:gd name="connsiteX7" fmla="*/ 0 w 290947"/>
              <a:gd name="connsiteY7" fmla="*/ 1546311 h 1691784"/>
              <a:gd name="connsiteX8" fmla="*/ 145473 w 290947"/>
              <a:gd name="connsiteY8" fmla="*/ 1691784 h 1691784"/>
              <a:gd name="connsiteX9" fmla="*/ 290946 w 290947"/>
              <a:gd name="connsiteY9" fmla="*/ 1546311 h 1691784"/>
              <a:gd name="connsiteX10" fmla="*/ 218210 w 290947"/>
              <a:gd name="connsiteY10" fmla="*/ 1546311 h 1691784"/>
              <a:gd name="connsiteX11" fmla="*/ 218210 w 290947"/>
              <a:gd name="connsiteY11" fmla="*/ 858986 h 1691784"/>
              <a:gd name="connsiteX12" fmla="*/ 218211 w 290947"/>
              <a:gd name="connsiteY12" fmla="*/ 858986 h 1691784"/>
              <a:gd name="connsiteX13" fmla="*/ 218211 w 290947"/>
              <a:gd name="connsiteY13" fmla="*/ 145473 h 169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0947" h="1691784">
                <a:moveTo>
                  <a:pt x="290947" y="145473"/>
                </a:moveTo>
                <a:lnTo>
                  <a:pt x="145474" y="0"/>
                </a:lnTo>
                <a:lnTo>
                  <a:pt x="1" y="145473"/>
                </a:lnTo>
                <a:lnTo>
                  <a:pt x="72738" y="145473"/>
                </a:lnTo>
                <a:lnTo>
                  <a:pt x="72738" y="832798"/>
                </a:lnTo>
                <a:lnTo>
                  <a:pt x="72737" y="832798"/>
                </a:lnTo>
                <a:lnTo>
                  <a:pt x="72737" y="1546311"/>
                </a:lnTo>
                <a:lnTo>
                  <a:pt x="0" y="1546311"/>
                </a:lnTo>
                <a:lnTo>
                  <a:pt x="145473" y="1691784"/>
                </a:lnTo>
                <a:lnTo>
                  <a:pt x="290946" y="1546311"/>
                </a:lnTo>
                <a:lnTo>
                  <a:pt x="218210" y="1546311"/>
                </a:lnTo>
                <a:lnTo>
                  <a:pt x="218210" y="858986"/>
                </a:lnTo>
                <a:lnTo>
                  <a:pt x="218211" y="858986"/>
                </a:lnTo>
                <a:lnTo>
                  <a:pt x="218211" y="145473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  <p:sp>
        <p:nvSpPr>
          <p:cNvPr id="3" name="8-Point Star 2"/>
          <p:cNvSpPr/>
          <p:nvPr/>
        </p:nvSpPr>
        <p:spPr>
          <a:xfrm>
            <a:off x="9595411" y="4587318"/>
            <a:ext cx="828000" cy="828000"/>
          </a:xfrm>
          <a:prstGeom prst="star8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Freeform 18"/>
          <p:cNvSpPr/>
          <p:nvPr/>
        </p:nvSpPr>
        <p:spPr>
          <a:xfrm flipV="1">
            <a:off x="9033162" y="1995055"/>
            <a:ext cx="397522" cy="2025289"/>
          </a:xfrm>
          <a:custGeom>
            <a:avLst/>
            <a:gdLst>
              <a:gd name="connsiteX0" fmla="*/ 198762 w 397522"/>
              <a:gd name="connsiteY0" fmla="*/ 2025289 h 2025289"/>
              <a:gd name="connsiteX1" fmla="*/ 397522 w 397522"/>
              <a:gd name="connsiteY1" fmla="*/ 1826528 h 2025289"/>
              <a:gd name="connsiteX2" fmla="*/ 298142 w 397522"/>
              <a:gd name="connsiteY2" fmla="*/ 1826528 h 2025289"/>
              <a:gd name="connsiteX3" fmla="*/ 298142 w 397522"/>
              <a:gd name="connsiteY3" fmla="*/ 1000053 h 2025289"/>
              <a:gd name="connsiteX4" fmla="*/ 298141 w 397522"/>
              <a:gd name="connsiteY4" fmla="*/ 1000053 h 2025289"/>
              <a:gd name="connsiteX5" fmla="*/ 298141 w 397522"/>
              <a:gd name="connsiteY5" fmla="*/ 198761 h 2025289"/>
              <a:gd name="connsiteX6" fmla="*/ 397521 w 397522"/>
              <a:gd name="connsiteY6" fmla="*/ 198761 h 2025289"/>
              <a:gd name="connsiteX7" fmla="*/ 198761 w 397522"/>
              <a:gd name="connsiteY7" fmla="*/ 0 h 2025289"/>
              <a:gd name="connsiteX8" fmla="*/ 0 w 397522"/>
              <a:gd name="connsiteY8" fmla="*/ 198761 h 2025289"/>
              <a:gd name="connsiteX9" fmla="*/ 99380 w 397522"/>
              <a:gd name="connsiteY9" fmla="*/ 198761 h 2025289"/>
              <a:gd name="connsiteX10" fmla="*/ 99380 w 397522"/>
              <a:gd name="connsiteY10" fmla="*/ 1025236 h 2025289"/>
              <a:gd name="connsiteX11" fmla="*/ 99381 w 397522"/>
              <a:gd name="connsiteY11" fmla="*/ 1025236 h 2025289"/>
              <a:gd name="connsiteX12" fmla="*/ 99381 w 397522"/>
              <a:gd name="connsiteY12" fmla="*/ 1826528 h 2025289"/>
              <a:gd name="connsiteX13" fmla="*/ 1 w 397522"/>
              <a:gd name="connsiteY13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7522" h="2025289">
                <a:moveTo>
                  <a:pt x="198762" y="2025289"/>
                </a:moveTo>
                <a:lnTo>
                  <a:pt x="397522" y="1826528"/>
                </a:lnTo>
                <a:lnTo>
                  <a:pt x="298142" y="1826528"/>
                </a:lnTo>
                <a:lnTo>
                  <a:pt x="298142" y="1000053"/>
                </a:lnTo>
                <a:lnTo>
                  <a:pt x="298141" y="1000053"/>
                </a:lnTo>
                <a:lnTo>
                  <a:pt x="298141" y="198761"/>
                </a:lnTo>
                <a:lnTo>
                  <a:pt x="397521" y="198761"/>
                </a:lnTo>
                <a:lnTo>
                  <a:pt x="198761" y="0"/>
                </a:lnTo>
                <a:lnTo>
                  <a:pt x="0" y="198761"/>
                </a:lnTo>
                <a:lnTo>
                  <a:pt x="99380" y="198761"/>
                </a:lnTo>
                <a:lnTo>
                  <a:pt x="99380" y="1025236"/>
                </a:lnTo>
                <a:lnTo>
                  <a:pt x="99381" y="1025236"/>
                </a:lnTo>
                <a:lnTo>
                  <a:pt x="99381" y="1826528"/>
                </a:lnTo>
                <a:lnTo>
                  <a:pt x="1" y="1826528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5412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29</cp:revision>
  <dcterms:created xsi:type="dcterms:W3CDTF">2013-04-18T04:29:17Z</dcterms:created>
  <dcterms:modified xsi:type="dcterms:W3CDTF">2013-04-21T23:59:48Z</dcterms:modified>
</cp:coreProperties>
</file>