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0" r:id="rId9"/>
    <p:sldId id="267" r:id="rId10"/>
    <p:sldId id="268" r:id="rId11"/>
    <p:sldId id="269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Paper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Sheet1!$A$2:$A$6</c15:sqref>
                  </c15:fullRef>
                </c:ext>
              </c:extLst>
              <c:f>(Sheet1!$A$2:$A$3,Sheet1!$A$5:$A$6)</c:f>
              <c:strCache>
                <c:ptCount val="4"/>
                <c:pt idx="0">
                  <c:v>Australia</c:v>
                </c:pt>
                <c:pt idx="1">
                  <c:v>Austria</c:v>
                </c:pt>
                <c:pt idx="2">
                  <c:v>UK</c:v>
                </c:pt>
                <c:pt idx="3">
                  <c:v>USA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Sheet1!$B$2:$B$6</c15:sqref>
                  </c15:fullRef>
                </c:ext>
              </c:extLst>
              <c:f>(Sheet1!$B$2:$B$3,Sheet1!$B$5:$B$6)</c:f>
              <c:numCache>
                <c:formatCode>General</c:formatCode>
                <c:ptCount val="4"/>
                <c:pt idx="0">
                  <c:v>197</c:v>
                </c:pt>
                <c:pt idx="1">
                  <c:v>200</c:v>
                </c:pt>
                <c:pt idx="2">
                  <c:v>125</c:v>
                </c:pt>
                <c:pt idx="3">
                  <c:v>225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Glass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Sheet1!$A$2:$A$6</c15:sqref>
                  </c15:fullRef>
                </c:ext>
              </c:extLst>
              <c:f>(Sheet1!$A$2:$A$3,Sheet1!$A$5:$A$6)</c:f>
              <c:strCache>
                <c:ptCount val="4"/>
                <c:pt idx="0">
                  <c:v>Australia</c:v>
                </c:pt>
                <c:pt idx="1">
                  <c:v>Austria</c:v>
                </c:pt>
                <c:pt idx="2">
                  <c:v>UK</c:v>
                </c:pt>
                <c:pt idx="3">
                  <c:v>USA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Sheet1!$C$2:$C$6</c15:sqref>
                  </c15:fullRef>
                </c:ext>
              </c:extLst>
              <c:f>(Sheet1!$C$2:$C$3,Sheet1!$C$5:$C$6)</c:f>
              <c:numCache>
                <c:formatCode>General</c:formatCode>
                <c:ptCount val="4"/>
                <c:pt idx="0">
                  <c:v>155</c:v>
                </c:pt>
                <c:pt idx="1">
                  <c:v>125</c:v>
                </c:pt>
                <c:pt idx="2">
                  <c:v>120</c:v>
                </c:pt>
                <c:pt idx="3">
                  <c:v>200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Plastic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Sheet1!$A$2:$A$6</c15:sqref>
                  </c15:fullRef>
                </c:ext>
              </c:extLst>
              <c:f>(Sheet1!$A$2:$A$3,Sheet1!$A$5:$A$6)</c:f>
              <c:strCache>
                <c:ptCount val="4"/>
                <c:pt idx="0">
                  <c:v>Australia</c:v>
                </c:pt>
                <c:pt idx="1">
                  <c:v>Austria</c:v>
                </c:pt>
                <c:pt idx="2">
                  <c:v>UK</c:v>
                </c:pt>
                <c:pt idx="3">
                  <c:v>USA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Sheet1!$D$2:$D$6</c15:sqref>
                  </c15:fullRef>
                </c:ext>
              </c:extLst>
              <c:f>(Sheet1!$D$2:$D$3,Sheet1!$D$5:$D$6)</c:f>
              <c:numCache>
                <c:formatCode>General</c:formatCode>
                <c:ptCount val="4"/>
                <c:pt idx="0">
                  <c:v>125</c:v>
                </c:pt>
                <c:pt idx="1">
                  <c:v>99</c:v>
                </c:pt>
                <c:pt idx="2">
                  <c:v>55</c:v>
                </c:pt>
                <c:pt idx="3">
                  <c:v>190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Metal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Sheet1!$A$2:$A$6</c15:sqref>
                  </c15:fullRef>
                </c:ext>
              </c:extLst>
              <c:f>(Sheet1!$A$2:$A$3,Sheet1!$A$5:$A$6)</c:f>
              <c:strCache>
                <c:ptCount val="4"/>
                <c:pt idx="0">
                  <c:v>Australia</c:v>
                </c:pt>
                <c:pt idx="1">
                  <c:v>Austria</c:v>
                </c:pt>
                <c:pt idx="2">
                  <c:v>UK</c:v>
                </c:pt>
                <c:pt idx="3">
                  <c:v>USA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Sheet1!$E$2:$E$6</c15:sqref>
                  </c15:fullRef>
                </c:ext>
              </c:extLst>
              <c:f>(Sheet1!$E$2:$E$3,Sheet1!$E$5:$E$6)</c:f>
              <c:numCache>
                <c:formatCode>General</c:formatCode>
                <c:ptCount val="4"/>
                <c:pt idx="0">
                  <c:v>98</c:v>
                </c:pt>
                <c:pt idx="1">
                  <c:v>126</c:v>
                </c:pt>
                <c:pt idx="2">
                  <c:v>70</c:v>
                </c:pt>
                <c:pt idx="3">
                  <c:v>120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Plastic Bags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Sheet1!$A$2:$A$6</c15:sqref>
                  </c15:fullRef>
                </c:ext>
              </c:extLst>
              <c:f>(Sheet1!$A$2:$A$3,Sheet1!$A$5:$A$6)</c:f>
              <c:strCache>
                <c:ptCount val="4"/>
                <c:pt idx="0">
                  <c:v>Australia</c:v>
                </c:pt>
                <c:pt idx="1">
                  <c:v>Austria</c:v>
                </c:pt>
                <c:pt idx="2">
                  <c:v>UK</c:v>
                </c:pt>
                <c:pt idx="3">
                  <c:v>USA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Sheet1!$F$2:$F$6</c15:sqref>
                  </c15:fullRef>
                </c:ext>
              </c:extLst>
              <c:f>(Sheet1!$F$2:$F$3,Sheet1!$F$5:$F$6)</c:f>
              <c:numCache>
                <c:formatCode>General</c:formatCode>
                <c:ptCount val="4"/>
                <c:pt idx="0">
                  <c:v>75</c:v>
                </c:pt>
                <c:pt idx="1">
                  <c:v>90</c:v>
                </c:pt>
                <c:pt idx="2">
                  <c:v>70</c:v>
                </c:pt>
                <c:pt idx="3">
                  <c:v>80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3324880"/>
        <c:axId val="203322920"/>
      </c:barChart>
      <c:catAx>
        <c:axId val="20332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322920"/>
        <c:crosses val="autoZero"/>
        <c:auto val="1"/>
        <c:lblAlgn val="ctr"/>
        <c:lblOffset val="100"/>
        <c:noMultiLvlLbl val="0"/>
      </c:catAx>
      <c:valAx>
        <c:axId val="203322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324880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Totals</c:v>
                </c:pt>
              </c:strCache>
            </c:strRef>
          </c:tx>
          <c:explosion val="15"/>
          <c:dPt>
            <c:idx val="0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1">
                      <a:tint val="98000"/>
                      <a:lumMod val="102000"/>
                    </a:schemeClr>
                    <a:schemeClr val="accent1">
                      <a:shade val="98000"/>
                      <a:lumMod val="98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2">
                      <a:tint val="98000"/>
                      <a:lumMod val="102000"/>
                    </a:schemeClr>
                    <a:schemeClr val="accent2">
                      <a:shade val="98000"/>
                      <a:lumMod val="98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3">
                      <a:tint val="98000"/>
                      <a:lumMod val="102000"/>
                    </a:schemeClr>
                    <a:schemeClr val="accent3">
                      <a:shade val="98000"/>
                      <a:lumMod val="98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4">
                      <a:tint val="98000"/>
                      <a:lumMod val="102000"/>
                    </a:schemeClr>
                    <a:schemeClr val="accent4">
                      <a:shade val="98000"/>
                      <a:lumMod val="98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/>
              <a:sp3d/>
            </c:spPr>
          </c:dPt>
          <c:dPt>
            <c:idx val="4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5">
                      <a:tint val="98000"/>
                      <a:lumMod val="102000"/>
                    </a:schemeClr>
                    <a:schemeClr val="accent5">
                      <a:shade val="98000"/>
                      <a:lumMod val="98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640</c:v>
                </c:pt>
                <c:pt idx="2">
                  <c:v>110</c:v>
                </c:pt>
                <c:pt idx="3">
                  <c:v>440</c:v>
                </c:pt>
                <c:pt idx="4">
                  <c:v>765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Recycled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88</c:v>
                </c:pt>
                <c:pt idx="1">
                  <c:v>60</c:v>
                </c:pt>
                <c:pt idx="2">
                  <c:v>10</c:v>
                </c:pt>
                <c:pt idx="3">
                  <c:v>18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003248"/>
        <c:axId val="206995408"/>
      </c:barChart>
      <c:catAx>
        <c:axId val="20700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995408"/>
        <c:crosses val="autoZero"/>
        <c:auto val="1"/>
        <c:lblAlgn val="ctr"/>
        <c:lblOffset val="100"/>
        <c:noMultiLvlLbl val="0"/>
      </c:catAx>
      <c:valAx>
        <c:axId val="206995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003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C1EEA-16E7-426F-9F38-C0E1459B881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1732E40F-4A4A-4746-8958-2B6FF9832F11}">
      <dgm:prSet/>
      <dgm:spPr/>
      <dgm:t>
        <a:bodyPr/>
        <a:lstStyle/>
        <a:p>
          <a:pPr rtl="0"/>
          <a:r>
            <a:rPr lang="en-AU" smtClean="0"/>
            <a:t>Reuse</a:t>
          </a:r>
          <a:endParaRPr lang="en-AU"/>
        </a:p>
      </dgm:t>
    </dgm:pt>
    <dgm:pt modelId="{C62B8662-BC1F-477C-A6B2-65871E0E9AC5}" type="parTrans" cxnId="{2BDFF303-16E9-4CE2-B615-239F99A80B20}">
      <dgm:prSet/>
      <dgm:spPr/>
      <dgm:t>
        <a:bodyPr/>
        <a:lstStyle/>
        <a:p>
          <a:endParaRPr lang="en-AU"/>
        </a:p>
      </dgm:t>
    </dgm:pt>
    <dgm:pt modelId="{E1D1686E-FF02-4563-9879-5C92597C014D}" type="sibTrans" cxnId="{2BDFF303-16E9-4CE2-B615-239F99A80B20}">
      <dgm:prSet/>
      <dgm:spPr/>
      <dgm:t>
        <a:bodyPr/>
        <a:lstStyle/>
        <a:p>
          <a:endParaRPr lang="en-AU"/>
        </a:p>
      </dgm:t>
    </dgm:pt>
    <dgm:pt modelId="{70762CA0-862A-4B8D-9592-1DD8D96AB842}">
      <dgm:prSet/>
      <dgm:spPr/>
      <dgm:t>
        <a:bodyPr/>
        <a:lstStyle/>
        <a:p>
          <a:pPr rtl="0"/>
          <a:r>
            <a:rPr lang="en-AU" smtClean="0"/>
            <a:t>Reduce</a:t>
          </a:r>
          <a:endParaRPr lang="en-AU"/>
        </a:p>
      </dgm:t>
    </dgm:pt>
    <dgm:pt modelId="{13F3A04F-3D6A-489A-87E0-A632D63FFD7F}" type="parTrans" cxnId="{945ACE7D-EB55-4D39-A87C-D802E090744A}">
      <dgm:prSet/>
      <dgm:spPr/>
      <dgm:t>
        <a:bodyPr/>
        <a:lstStyle/>
        <a:p>
          <a:endParaRPr lang="en-AU"/>
        </a:p>
      </dgm:t>
    </dgm:pt>
    <dgm:pt modelId="{9698AF9D-1A12-4391-992E-A6DBD9C38C3F}" type="sibTrans" cxnId="{945ACE7D-EB55-4D39-A87C-D802E090744A}">
      <dgm:prSet/>
      <dgm:spPr/>
      <dgm:t>
        <a:bodyPr/>
        <a:lstStyle/>
        <a:p>
          <a:endParaRPr lang="en-AU"/>
        </a:p>
      </dgm:t>
    </dgm:pt>
    <dgm:pt modelId="{2C42E666-F071-4E1B-B5A0-FED4766D4C88}">
      <dgm:prSet/>
      <dgm:spPr/>
      <dgm:t>
        <a:bodyPr/>
        <a:lstStyle/>
        <a:p>
          <a:pPr rtl="0"/>
          <a:r>
            <a:rPr lang="en-AU" smtClean="0"/>
            <a:t>Recycle</a:t>
          </a:r>
          <a:endParaRPr lang="en-AU"/>
        </a:p>
      </dgm:t>
    </dgm:pt>
    <dgm:pt modelId="{03A98811-8583-4470-91BE-93185D6DC40C}" type="parTrans" cxnId="{91BB94C6-9D97-4F39-9978-7F12B40135E3}">
      <dgm:prSet/>
      <dgm:spPr/>
      <dgm:t>
        <a:bodyPr/>
        <a:lstStyle/>
        <a:p>
          <a:endParaRPr lang="en-AU"/>
        </a:p>
      </dgm:t>
    </dgm:pt>
    <dgm:pt modelId="{493182CC-737C-4EDC-97BC-6DDB4BF16ABA}" type="sibTrans" cxnId="{91BB94C6-9D97-4F39-9978-7F12B40135E3}">
      <dgm:prSet/>
      <dgm:spPr/>
      <dgm:t>
        <a:bodyPr/>
        <a:lstStyle/>
        <a:p>
          <a:endParaRPr lang="en-AU"/>
        </a:p>
      </dgm:t>
    </dgm:pt>
    <dgm:pt modelId="{DA7BAD52-FB64-4E02-A692-4F83670174AA}" type="pres">
      <dgm:prSet presAssocID="{752C1EEA-16E7-426F-9F38-C0E1459B88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F1431B8-2870-446C-B6F2-BD4D3EE7FA0D}" type="pres">
      <dgm:prSet presAssocID="{1732E40F-4A4A-4746-8958-2B6FF9832F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F99EECB-30DC-4BCC-B256-67FF33F11F5B}" type="pres">
      <dgm:prSet presAssocID="{E1D1686E-FF02-4563-9879-5C92597C014D}" presName="sibTrans" presStyleLbl="sibTrans2D1" presStyleIdx="0" presStyleCnt="3"/>
      <dgm:spPr/>
      <dgm:t>
        <a:bodyPr/>
        <a:lstStyle/>
        <a:p>
          <a:endParaRPr lang="en-AU"/>
        </a:p>
      </dgm:t>
    </dgm:pt>
    <dgm:pt modelId="{4C1325D7-AF3D-4C45-8426-216DF3214D08}" type="pres">
      <dgm:prSet presAssocID="{E1D1686E-FF02-4563-9879-5C92597C014D}" presName="connectorText" presStyleLbl="sibTrans2D1" presStyleIdx="0" presStyleCnt="3"/>
      <dgm:spPr/>
      <dgm:t>
        <a:bodyPr/>
        <a:lstStyle/>
        <a:p>
          <a:endParaRPr lang="en-AU"/>
        </a:p>
      </dgm:t>
    </dgm:pt>
    <dgm:pt modelId="{B10E43DA-2DE6-4C47-882D-126B5CF2C03F}" type="pres">
      <dgm:prSet presAssocID="{70762CA0-862A-4B8D-9592-1DD8D96AB84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B266CCB-E7FD-4AD8-B1A4-0117CD71D0D2}" type="pres">
      <dgm:prSet presAssocID="{9698AF9D-1A12-4391-992E-A6DBD9C38C3F}" presName="sibTrans" presStyleLbl="sibTrans2D1" presStyleIdx="1" presStyleCnt="3"/>
      <dgm:spPr/>
      <dgm:t>
        <a:bodyPr/>
        <a:lstStyle/>
        <a:p>
          <a:endParaRPr lang="en-AU"/>
        </a:p>
      </dgm:t>
    </dgm:pt>
    <dgm:pt modelId="{555BC63C-EF22-4598-A793-122949A1F5A2}" type="pres">
      <dgm:prSet presAssocID="{9698AF9D-1A12-4391-992E-A6DBD9C38C3F}" presName="connectorText" presStyleLbl="sibTrans2D1" presStyleIdx="1" presStyleCnt="3"/>
      <dgm:spPr/>
      <dgm:t>
        <a:bodyPr/>
        <a:lstStyle/>
        <a:p>
          <a:endParaRPr lang="en-AU"/>
        </a:p>
      </dgm:t>
    </dgm:pt>
    <dgm:pt modelId="{B0E57075-61A2-406B-97E1-32EC6E557F46}" type="pres">
      <dgm:prSet presAssocID="{2C42E666-F071-4E1B-B5A0-FED4766D4C8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E2541F-8562-435E-9BD3-9AD769D09C7C}" type="pres">
      <dgm:prSet presAssocID="{493182CC-737C-4EDC-97BC-6DDB4BF16ABA}" presName="sibTrans" presStyleLbl="sibTrans2D1" presStyleIdx="2" presStyleCnt="3"/>
      <dgm:spPr/>
      <dgm:t>
        <a:bodyPr/>
        <a:lstStyle/>
        <a:p>
          <a:endParaRPr lang="en-AU"/>
        </a:p>
      </dgm:t>
    </dgm:pt>
    <dgm:pt modelId="{F4F37D68-51D9-4F4F-90F6-AEC281D35A65}" type="pres">
      <dgm:prSet presAssocID="{493182CC-737C-4EDC-97BC-6DDB4BF16ABA}" presName="connectorText" presStyleLbl="sibTrans2D1" presStyleIdx="2" presStyleCnt="3"/>
      <dgm:spPr/>
      <dgm:t>
        <a:bodyPr/>
        <a:lstStyle/>
        <a:p>
          <a:endParaRPr lang="en-AU"/>
        </a:p>
      </dgm:t>
    </dgm:pt>
  </dgm:ptLst>
  <dgm:cxnLst>
    <dgm:cxn modelId="{35E96C34-425A-4EEE-9EAC-A4B00F650A59}" type="presOf" srcId="{2C42E666-F071-4E1B-B5A0-FED4766D4C88}" destId="{B0E57075-61A2-406B-97E1-32EC6E557F46}" srcOrd="0" destOrd="0" presId="urn:microsoft.com/office/officeart/2005/8/layout/cycle2"/>
    <dgm:cxn modelId="{9D406E3C-7090-4ACD-9A4F-262E6DE35226}" type="presOf" srcId="{E1D1686E-FF02-4563-9879-5C92597C014D}" destId="{BF99EECB-30DC-4BCC-B256-67FF33F11F5B}" srcOrd="0" destOrd="0" presId="urn:microsoft.com/office/officeart/2005/8/layout/cycle2"/>
    <dgm:cxn modelId="{91BB94C6-9D97-4F39-9978-7F12B40135E3}" srcId="{752C1EEA-16E7-426F-9F38-C0E1459B881E}" destId="{2C42E666-F071-4E1B-B5A0-FED4766D4C88}" srcOrd="2" destOrd="0" parTransId="{03A98811-8583-4470-91BE-93185D6DC40C}" sibTransId="{493182CC-737C-4EDC-97BC-6DDB4BF16ABA}"/>
    <dgm:cxn modelId="{945ACE7D-EB55-4D39-A87C-D802E090744A}" srcId="{752C1EEA-16E7-426F-9F38-C0E1459B881E}" destId="{70762CA0-862A-4B8D-9592-1DD8D96AB842}" srcOrd="1" destOrd="0" parTransId="{13F3A04F-3D6A-489A-87E0-A632D63FFD7F}" sibTransId="{9698AF9D-1A12-4391-992E-A6DBD9C38C3F}"/>
    <dgm:cxn modelId="{B0897676-B67A-4965-AF51-C096EC6B7C13}" type="presOf" srcId="{1732E40F-4A4A-4746-8958-2B6FF9832F11}" destId="{4F1431B8-2870-446C-B6F2-BD4D3EE7FA0D}" srcOrd="0" destOrd="0" presId="urn:microsoft.com/office/officeart/2005/8/layout/cycle2"/>
    <dgm:cxn modelId="{E2DE4F12-A3CC-4221-BB8A-F1165AFFC364}" type="presOf" srcId="{9698AF9D-1A12-4391-992E-A6DBD9C38C3F}" destId="{555BC63C-EF22-4598-A793-122949A1F5A2}" srcOrd="1" destOrd="0" presId="urn:microsoft.com/office/officeart/2005/8/layout/cycle2"/>
    <dgm:cxn modelId="{06538832-11FB-482A-A36B-1D9A210321AD}" type="presOf" srcId="{9698AF9D-1A12-4391-992E-A6DBD9C38C3F}" destId="{1B266CCB-E7FD-4AD8-B1A4-0117CD71D0D2}" srcOrd="0" destOrd="0" presId="urn:microsoft.com/office/officeart/2005/8/layout/cycle2"/>
    <dgm:cxn modelId="{2BDFF303-16E9-4CE2-B615-239F99A80B20}" srcId="{752C1EEA-16E7-426F-9F38-C0E1459B881E}" destId="{1732E40F-4A4A-4746-8958-2B6FF9832F11}" srcOrd="0" destOrd="0" parTransId="{C62B8662-BC1F-477C-A6B2-65871E0E9AC5}" sibTransId="{E1D1686E-FF02-4563-9879-5C92597C014D}"/>
    <dgm:cxn modelId="{93E9EC93-92F0-45B4-BDE7-C9C0269B94E0}" type="presOf" srcId="{752C1EEA-16E7-426F-9F38-C0E1459B881E}" destId="{DA7BAD52-FB64-4E02-A692-4F83670174AA}" srcOrd="0" destOrd="0" presId="urn:microsoft.com/office/officeart/2005/8/layout/cycle2"/>
    <dgm:cxn modelId="{7F53A96E-5218-421E-BD31-88562887E7D4}" type="presOf" srcId="{493182CC-737C-4EDC-97BC-6DDB4BF16ABA}" destId="{34E2541F-8562-435E-9BD3-9AD769D09C7C}" srcOrd="0" destOrd="0" presId="urn:microsoft.com/office/officeart/2005/8/layout/cycle2"/>
    <dgm:cxn modelId="{6DBEFB5C-C526-4672-8324-E31DA64B9C22}" type="presOf" srcId="{493182CC-737C-4EDC-97BC-6DDB4BF16ABA}" destId="{F4F37D68-51D9-4F4F-90F6-AEC281D35A65}" srcOrd="1" destOrd="0" presId="urn:microsoft.com/office/officeart/2005/8/layout/cycle2"/>
    <dgm:cxn modelId="{21CD715F-EF82-4C41-8414-714BA26CED9E}" type="presOf" srcId="{70762CA0-862A-4B8D-9592-1DD8D96AB842}" destId="{B10E43DA-2DE6-4C47-882D-126B5CF2C03F}" srcOrd="0" destOrd="0" presId="urn:microsoft.com/office/officeart/2005/8/layout/cycle2"/>
    <dgm:cxn modelId="{5D74C067-A03B-433D-9346-71408A5F365A}" type="presOf" srcId="{E1D1686E-FF02-4563-9879-5C92597C014D}" destId="{4C1325D7-AF3D-4C45-8426-216DF3214D08}" srcOrd="1" destOrd="0" presId="urn:microsoft.com/office/officeart/2005/8/layout/cycle2"/>
    <dgm:cxn modelId="{C716FE87-F626-4950-A57F-75D1BAD7C42D}" type="presParOf" srcId="{DA7BAD52-FB64-4E02-A692-4F83670174AA}" destId="{4F1431B8-2870-446C-B6F2-BD4D3EE7FA0D}" srcOrd="0" destOrd="0" presId="urn:microsoft.com/office/officeart/2005/8/layout/cycle2"/>
    <dgm:cxn modelId="{7290CD55-90F7-4A0F-9C3C-39741D56C841}" type="presParOf" srcId="{DA7BAD52-FB64-4E02-A692-4F83670174AA}" destId="{BF99EECB-30DC-4BCC-B256-67FF33F11F5B}" srcOrd="1" destOrd="0" presId="urn:microsoft.com/office/officeart/2005/8/layout/cycle2"/>
    <dgm:cxn modelId="{8E5FF6F9-8810-45BB-A3A3-A6736A9128C2}" type="presParOf" srcId="{BF99EECB-30DC-4BCC-B256-67FF33F11F5B}" destId="{4C1325D7-AF3D-4C45-8426-216DF3214D08}" srcOrd="0" destOrd="0" presId="urn:microsoft.com/office/officeart/2005/8/layout/cycle2"/>
    <dgm:cxn modelId="{3B5BD1D0-4DDF-405F-81C8-D57BE714921C}" type="presParOf" srcId="{DA7BAD52-FB64-4E02-A692-4F83670174AA}" destId="{B10E43DA-2DE6-4C47-882D-126B5CF2C03F}" srcOrd="2" destOrd="0" presId="urn:microsoft.com/office/officeart/2005/8/layout/cycle2"/>
    <dgm:cxn modelId="{154BCD5B-FB1A-4955-821A-BA2EF2C30CB9}" type="presParOf" srcId="{DA7BAD52-FB64-4E02-A692-4F83670174AA}" destId="{1B266CCB-E7FD-4AD8-B1A4-0117CD71D0D2}" srcOrd="3" destOrd="0" presId="urn:microsoft.com/office/officeart/2005/8/layout/cycle2"/>
    <dgm:cxn modelId="{3B9373D8-EFE5-48CD-A893-717FD82CC534}" type="presParOf" srcId="{1B266CCB-E7FD-4AD8-B1A4-0117CD71D0D2}" destId="{555BC63C-EF22-4598-A793-122949A1F5A2}" srcOrd="0" destOrd="0" presId="urn:microsoft.com/office/officeart/2005/8/layout/cycle2"/>
    <dgm:cxn modelId="{25F73070-90BE-4895-BB72-B43DC97C8571}" type="presParOf" srcId="{DA7BAD52-FB64-4E02-A692-4F83670174AA}" destId="{B0E57075-61A2-406B-97E1-32EC6E557F46}" srcOrd="4" destOrd="0" presId="urn:microsoft.com/office/officeart/2005/8/layout/cycle2"/>
    <dgm:cxn modelId="{F71446D8-7CE0-4DC7-919D-09E197A35BDE}" type="presParOf" srcId="{DA7BAD52-FB64-4E02-A692-4F83670174AA}" destId="{34E2541F-8562-435E-9BD3-9AD769D09C7C}" srcOrd="5" destOrd="0" presId="urn:microsoft.com/office/officeart/2005/8/layout/cycle2"/>
    <dgm:cxn modelId="{FE2A67CE-AE5A-4B57-AC3D-65BD65F96347}" type="presParOf" srcId="{34E2541F-8562-435E-9BD3-9AD769D09C7C}" destId="{F4F37D68-51D9-4F4F-90F6-AEC281D35A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28/05/2014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8000" b="0" dirty="0" smtClean="0">
                <a:solidFill>
                  <a:schemeClr val="accent1">
                    <a:lumMod val="50000"/>
                  </a:schemeClr>
                </a:solidFill>
              </a:rPr>
              <a:t>RECYCLING</a:t>
            </a:r>
            <a:endParaRPr lang="en-AU" sz="80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THE NEED TO CREATE A BETTER WORLD</a:t>
            </a:r>
            <a:endParaRPr lang="en-AU" sz="3200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9424988" y="4958760"/>
            <a:ext cx="1863725" cy="1916238"/>
            <a:chOff x="9424988" y="4958760"/>
            <a:chExt cx="1863725" cy="191623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 rot="1349765">
              <a:off x="9424988" y="5075238"/>
              <a:ext cx="1863725" cy="169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1349765">
              <a:off x="9490493" y="5022090"/>
              <a:ext cx="1419225" cy="1397000"/>
            </a:xfrm>
            <a:custGeom>
              <a:avLst/>
              <a:gdLst>
                <a:gd name="T0" fmla="*/ 446 w 894"/>
                <a:gd name="T1" fmla="*/ 0 h 880"/>
                <a:gd name="T2" fmla="*/ 536 w 894"/>
                <a:gd name="T3" fmla="*/ 10 h 880"/>
                <a:gd name="T4" fmla="*/ 620 w 894"/>
                <a:gd name="T5" fmla="*/ 36 h 880"/>
                <a:gd name="T6" fmla="*/ 696 w 894"/>
                <a:gd name="T7" fmla="*/ 76 h 880"/>
                <a:gd name="T8" fmla="*/ 762 w 894"/>
                <a:gd name="T9" fmla="*/ 130 h 880"/>
                <a:gd name="T10" fmla="*/ 816 w 894"/>
                <a:gd name="T11" fmla="*/ 194 h 880"/>
                <a:gd name="T12" fmla="*/ 858 w 894"/>
                <a:gd name="T13" fmla="*/ 270 h 880"/>
                <a:gd name="T14" fmla="*/ 884 w 894"/>
                <a:gd name="T15" fmla="*/ 352 h 880"/>
                <a:gd name="T16" fmla="*/ 894 w 894"/>
                <a:gd name="T17" fmla="*/ 440 h 880"/>
                <a:gd name="T18" fmla="*/ 890 w 894"/>
                <a:gd name="T19" fmla="*/ 486 h 880"/>
                <a:gd name="T20" fmla="*/ 874 w 894"/>
                <a:gd name="T21" fmla="*/ 572 h 880"/>
                <a:gd name="T22" fmla="*/ 840 w 894"/>
                <a:gd name="T23" fmla="*/ 650 h 880"/>
                <a:gd name="T24" fmla="*/ 790 w 894"/>
                <a:gd name="T25" fmla="*/ 720 h 880"/>
                <a:gd name="T26" fmla="*/ 730 w 894"/>
                <a:gd name="T27" fmla="*/ 780 h 880"/>
                <a:gd name="T28" fmla="*/ 660 w 894"/>
                <a:gd name="T29" fmla="*/ 828 h 880"/>
                <a:gd name="T30" fmla="*/ 578 w 894"/>
                <a:gd name="T31" fmla="*/ 860 h 880"/>
                <a:gd name="T32" fmla="*/ 492 w 894"/>
                <a:gd name="T33" fmla="*/ 878 h 880"/>
                <a:gd name="T34" fmla="*/ 446 w 894"/>
                <a:gd name="T35" fmla="*/ 880 h 880"/>
                <a:gd name="T36" fmla="*/ 356 w 894"/>
                <a:gd name="T37" fmla="*/ 872 h 880"/>
                <a:gd name="T38" fmla="*/ 272 w 894"/>
                <a:gd name="T39" fmla="*/ 846 h 880"/>
                <a:gd name="T40" fmla="*/ 196 w 894"/>
                <a:gd name="T41" fmla="*/ 806 h 880"/>
                <a:gd name="T42" fmla="*/ 130 w 894"/>
                <a:gd name="T43" fmla="*/ 752 h 880"/>
                <a:gd name="T44" fmla="*/ 76 w 894"/>
                <a:gd name="T45" fmla="*/ 686 h 880"/>
                <a:gd name="T46" fmla="*/ 34 w 894"/>
                <a:gd name="T47" fmla="*/ 612 h 880"/>
                <a:gd name="T48" fmla="*/ 8 w 894"/>
                <a:gd name="T49" fmla="*/ 528 h 880"/>
                <a:gd name="T50" fmla="*/ 0 w 894"/>
                <a:gd name="T51" fmla="*/ 440 h 880"/>
                <a:gd name="T52" fmla="*/ 2 w 894"/>
                <a:gd name="T53" fmla="*/ 396 h 880"/>
                <a:gd name="T54" fmla="*/ 20 w 894"/>
                <a:gd name="T55" fmla="*/ 310 h 880"/>
                <a:gd name="T56" fmla="*/ 54 w 894"/>
                <a:gd name="T57" fmla="*/ 230 h 880"/>
                <a:gd name="T58" fmla="*/ 102 w 894"/>
                <a:gd name="T59" fmla="*/ 160 h 880"/>
                <a:gd name="T60" fmla="*/ 162 w 894"/>
                <a:gd name="T61" fmla="*/ 102 h 880"/>
                <a:gd name="T62" fmla="*/ 234 w 894"/>
                <a:gd name="T63" fmla="*/ 54 h 880"/>
                <a:gd name="T64" fmla="*/ 314 w 894"/>
                <a:gd name="T65" fmla="*/ 20 h 880"/>
                <a:gd name="T66" fmla="*/ 400 w 894"/>
                <a:gd name="T67" fmla="*/ 2 h 880"/>
                <a:gd name="T68" fmla="*/ 446 w 894"/>
                <a:gd name="T69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4" h="880">
                  <a:moveTo>
                    <a:pt x="446" y="0"/>
                  </a:moveTo>
                  <a:lnTo>
                    <a:pt x="446" y="0"/>
                  </a:lnTo>
                  <a:lnTo>
                    <a:pt x="492" y="2"/>
                  </a:lnTo>
                  <a:lnTo>
                    <a:pt x="536" y="10"/>
                  </a:lnTo>
                  <a:lnTo>
                    <a:pt x="578" y="20"/>
                  </a:lnTo>
                  <a:lnTo>
                    <a:pt x="620" y="36"/>
                  </a:lnTo>
                  <a:lnTo>
                    <a:pt x="660" y="54"/>
                  </a:lnTo>
                  <a:lnTo>
                    <a:pt x="696" y="76"/>
                  </a:lnTo>
                  <a:lnTo>
                    <a:pt x="730" y="102"/>
                  </a:lnTo>
                  <a:lnTo>
                    <a:pt x="762" y="130"/>
                  </a:lnTo>
                  <a:lnTo>
                    <a:pt x="790" y="160"/>
                  </a:lnTo>
                  <a:lnTo>
                    <a:pt x="816" y="194"/>
                  </a:lnTo>
                  <a:lnTo>
                    <a:pt x="840" y="230"/>
                  </a:lnTo>
                  <a:lnTo>
                    <a:pt x="858" y="270"/>
                  </a:lnTo>
                  <a:lnTo>
                    <a:pt x="874" y="310"/>
                  </a:lnTo>
                  <a:lnTo>
                    <a:pt x="884" y="352"/>
                  </a:lnTo>
                  <a:lnTo>
                    <a:pt x="890" y="396"/>
                  </a:lnTo>
                  <a:lnTo>
                    <a:pt x="894" y="440"/>
                  </a:lnTo>
                  <a:lnTo>
                    <a:pt x="894" y="440"/>
                  </a:lnTo>
                  <a:lnTo>
                    <a:pt x="890" y="486"/>
                  </a:lnTo>
                  <a:lnTo>
                    <a:pt x="884" y="528"/>
                  </a:lnTo>
                  <a:lnTo>
                    <a:pt x="874" y="572"/>
                  </a:lnTo>
                  <a:lnTo>
                    <a:pt x="858" y="612"/>
                  </a:lnTo>
                  <a:lnTo>
                    <a:pt x="840" y="650"/>
                  </a:lnTo>
                  <a:lnTo>
                    <a:pt x="816" y="686"/>
                  </a:lnTo>
                  <a:lnTo>
                    <a:pt x="790" y="720"/>
                  </a:lnTo>
                  <a:lnTo>
                    <a:pt x="762" y="752"/>
                  </a:lnTo>
                  <a:lnTo>
                    <a:pt x="730" y="780"/>
                  </a:lnTo>
                  <a:lnTo>
                    <a:pt x="696" y="806"/>
                  </a:lnTo>
                  <a:lnTo>
                    <a:pt x="660" y="828"/>
                  </a:lnTo>
                  <a:lnTo>
                    <a:pt x="620" y="846"/>
                  </a:lnTo>
                  <a:lnTo>
                    <a:pt x="578" y="860"/>
                  </a:lnTo>
                  <a:lnTo>
                    <a:pt x="536" y="872"/>
                  </a:lnTo>
                  <a:lnTo>
                    <a:pt x="492" y="878"/>
                  </a:lnTo>
                  <a:lnTo>
                    <a:pt x="446" y="880"/>
                  </a:lnTo>
                  <a:lnTo>
                    <a:pt x="446" y="880"/>
                  </a:lnTo>
                  <a:lnTo>
                    <a:pt x="400" y="878"/>
                  </a:lnTo>
                  <a:lnTo>
                    <a:pt x="356" y="872"/>
                  </a:lnTo>
                  <a:lnTo>
                    <a:pt x="314" y="860"/>
                  </a:lnTo>
                  <a:lnTo>
                    <a:pt x="272" y="846"/>
                  </a:lnTo>
                  <a:lnTo>
                    <a:pt x="234" y="828"/>
                  </a:lnTo>
                  <a:lnTo>
                    <a:pt x="196" y="806"/>
                  </a:lnTo>
                  <a:lnTo>
                    <a:pt x="162" y="780"/>
                  </a:lnTo>
                  <a:lnTo>
                    <a:pt x="130" y="752"/>
                  </a:lnTo>
                  <a:lnTo>
                    <a:pt x="102" y="720"/>
                  </a:lnTo>
                  <a:lnTo>
                    <a:pt x="76" y="686"/>
                  </a:lnTo>
                  <a:lnTo>
                    <a:pt x="54" y="650"/>
                  </a:lnTo>
                  <a:lnTo>
                    <a:pt x="34" y="612"/>
                  </a:lnTo>
                  <a:lnTo>
                    <a:pt x="20" y="572"/>
                  </a:lnTo>
                  <a:lnTo>
                    <a:pt x="8" y="528"/>
                  </a:lnTo>
                  <a:lnTo>
                    <a:pt x="2" y="486"/>
                  </a:lnTo>
                  <a:lnTo>
                    <a:pt x="0" y="440"/>
                  </a:lnTo>
                  <a:lnTo>
                    <a:pt x="0" y="440"/>
                  </a:lnTo>
                  <a:lnTo>
                    <a:pt x="2" y="396"/>
                  </a:lnTo>
                  <a:lnTo>
                    <a:pt x="8" y="352"/>
                  </a:lnTo>
                  <a:lnTo>
                    <a:pt x="20" y="310"/>
                  </a:lnTo>
                  <a:lnTo>
                    <a:pt x="34" y="270"/>
                  </a:lnTo>
                  <a:lnTo>
                    <a:pt x="54" y="230"/>
                  </a:lnTo>
                  <a:lnTo>
                    <a:pt x="76" y="194"/>
                  </a:lnTo>
                  <a:lnTo>
                    <a:pt x="102" y="160"/>
                  </a:lnTo>
                  <a:lnTo>
                    <a:pt x="130" y="130"/>
                  </a:lnTo>
                  <a:lnTo>
                    <a:pt x="162" y="102"/>
                  </a:lnTo>
                  <a:lnTo>
                    <a:pt x="196" y="76"/>
                  </a:lnTo>
                  <a:lnTo>
                    <a:pt x="234" y="54"/>
                  </a:lnTo>
                  <a:lnTo>
                    <a:pt x="272" y="36"/>
                  </a:lnTo>
                  <a:lnTo>
                    <a:pt x="314" y="20"/>
                  </a:lnTo>
                  <a:lnTo>
                    <a:pt x="356" y="10"/>
                  </a:lnTo>
                  <a:lnTo>
                    <a:pt x="400" y="2"/>
                  </a:lnTo>
                  <a:lnTo>
                    <a:pt x="446" y="0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 rot="1349765">
              <a:off x="9535657" y="5040632"/>
              <a:ext cx="1346200" cy="1343025"/>
            </a:xfrm>
            <a:custGeom>
              <a:avLst/>
              <a:gdLst>
                <a:gd name="T0" fmla="*/ 424 w 848"/>
                <a:gd name="T1" fmla="*/ 0 h 846"/>
                <a:gd name="T2" fmla="*/ 510 w 848"/>
                <a:gd name="T3" fmla="*/ 8 h 846"/>
                <a:gd name="T4" fmla="*/ 588 w 848"/>
                <a:gd name="T5" fmla="*/ 32 h 846"/>
                <a:gd name="T6" fmla="*/ 660 w 848"/>
                <a:gd name="T7" fmla="*/ 72 h 846"/>
                <a:gd name="T8" fmla="*/ 724 w 848"/>
                <a:gd name="T9" fmla="*/ 124 h 846"/>
                <a:gd name="T10" fmla="*/ 776 w 848"/>
                <a:gd name="T11" fmla="*/ 186 h 846"/>
                <a:gd name="T12" fmla="*/ 814 w 848"/>
                <a:gd name="T13" fmla="*/ 258 h 846"/>
                <a:gd name="T14" fmla="*/ 840 w 848"/>
                <a:gd name="T15" fmla="*/ 338 h 846"/>
                <a:gd name="T16" fmla="*/ 848 w 848"/>
                <a:gd name="T17" fmla="*/ 422 h 846"/>
                <a:gd name="T18" fmla="*/ 846 w 848"/>
                <a:gd name="T19" fmla="*/ 466 h 846"/>
                <a:gd name="T20" fmla="*/ 828 w 848"/>
                <a:gd name="T21" fmla="*/ 548 h 846"/>
                <a:gd name="T22" fmla="*/ 796 w 848"/>
                <a:gd name="T23" fmla="*/ 624 h 846"/>
                <a:gd name="T24" fmla="*/ 752 w 848"/>
                <a:gd name="T25" fmla="*/ 692 h 846"/>
                <a:gd name="T26" fmla="*/ 694 w 848"/>
                <a:gd name="T27" fmla="*/ 748 h 846"/>
                <a:gd name="T28" fmla="*/ 626 w 848"/>
                <a:gd name="T29" fmla="*/ 794 h 846"/>
                <a:gd name="T30" fmla="*/ 550 w 848"/>
                <a:gd name="T31" fmla="*/ 826 h 846"/>
                <a:gd name="T32" fmla="*/ 468 w 848"/>
                <a:gd name="T33" fmla="*/ 844 h 846"/>
                <a:gd name="T34" fmla="*/ 424 w 848"/>
                <a:gd name="T35" fmla="*/ 846 h 846"/>
                <a:gd name="T36" fmla="*/ 338 w 848"/>
                <a:gd name="T37" fmla="*/ 836 h 846"/>
                <a:gd name="T38" fmla="*/ 260 w 848"/>
                <a:gd name="T39" fmla="*/ 812 h 846"/>
                <a:gd name="T40" fmla="*/ 188 w 848"/>
                <a:gd name="T41" fmla="*/ 772 h 846"/>
                <a:gd name="T42" fmla="*/ 124 w 848"/>
                <a:gd name="T43" fmla="*/ 722 h 846"/>
                <a:gd name="T44" fmla="*/ 72 w 848"/>
                <a:gd name="T45" fmla="*/ 658 h 846"/>
                <a:gd name="T46" fmla="*/ 34 w 848"/>
                <a:gd name="T47" fmla="*/ 586 h 846"/>
                <a:gd name="T48" fmla="*/ 8 w 848"/>
                <a:gd name="T49" fmla="*/ 508 h 846"/>
                <a:gd name="T50" fmla="*/ 0 w 848"/>
                <a:gd name="T51" fmla="*/ 422 h 846"/>
                <a:gd name="T52" fmla="*/ 2 w 848"/>
                <a:gd name="T53" fmla="*/ 380 h 846"/>
                <a:gd name="T54" fmla="*/ 20 w 848"/>
                <a:gd name="T55" fmla="*/ 296 h 846"/>
                <a:gd name="T56" fmla="*/ 52 w 848"/>
                <a:gd name="T57" fmla="*/ 220 h 846"/>
                <a:gd name="T58" fmla="*/ 98 w 848"/>
                <a:gd name="T59" fmla="*/ 154 h 846"/>
                <a:gd name="T60" fmla="*/ 154 w 848"/>
                <a:gd name="T61" fmla="*/ 96 h 846"/>
                <a:gd name="T62" fmla="*/ 222 w 848"/>
                <a:gd name="T63" fmla="*/ 50 h 846"/>
                <a:gd name="T64" fmla="*/ 298 w 848"/>
                <a:gd name="T65" fmla="*/ 18 h 846"/>
                <a:gd name="T66" fmla="*/ 380 w 848"/>
                <a:gd name="T67" fmla="*/ 2 h 846"/>
                <a:gd name="T68" fmla="*/ 424 w 848"/>
                <a:gd name="T69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24" y="0"/>
                  </a:lnTo>
                  <a:lnTo>
                    <a:pt x="468" y="2"/>
                  </a:lnTo>
                  <a:lnTo>
                    <a:pt x="510" y="8"/>
                  </a:lnTo>
                  <a:lnTo>
                    <a:pt x="550" y="18"/>
                  </a:lnTo>
                  <a:lnTo>
                    <a:pt x="588" y="32"/>
                  </a:lnTo>
                  <a:lnTo>
                    <a:pt x="626" y="50"/>
                  </a:lnTo>
                  <a:lnTo>
                    <a:pt x="660" y="72"/>
                  </a:lnTo>
                  <a:lnTo>
                    <a:pt x="694" y="96"/>
                  </a:lnTo>
                  <a:lnTo>
                    <a:pt x="724" y="124"/>
                  </a:lnTo>
                  <a:lnTo>
                    <a:pt x="752" y="154"/>
                  </a:lnTo>
                  <a:lnTo>
                    <a:pt x="776" y="186"/>
                  </a:lnTo>
                  <a:lnTo>
                    <a:pt x="796" y="220"/>
                  </a:lnTo>
                  <a:lnTo>
                    <a:pt x="814" y="258"/>
                  </a:lnTo>
                  <a:lnTo>
                    <a:pt x="828" y="296"/>
                  </a:lnTo>
                  <a:lnTo>
                    <a:pt x="840" y="338"/>
                  </a:lnTo>
                  <a:lnTo>
                    <a:pt x="846" y="380"/>
                  </a:lnTo>
                  <a:lnTo>
                    <a:pt x="848" y="422"/>
                  </a:lnTo>
                  <a:lnTo>
                    <a:pt x="848" y="422"/>
                  </a:lnTo>
                  <a:lnTo>
                    <a:pt x="846" y="466"/>
                  </a:lnTo>
                  <a:lnTo>
                    <a:pt x="840" y="508"/>
                  </a:lnTo>
                  <a:lnTo>
                    <a:pt x="828" y="548"/>
                  </a:lnTo>
                  <a:lnTo>
                    <a:pt x="814" y="586"/>
                  </a:lnTo>
                  <a:lnTo>
                    <a:pt x="796" y="624"/>
                  </a:lnTo>
                  <a:lnTo>
                    <a:pt x="776" y="658"/>
                  </a:lnTo>
                  <a:lnTo>
                    <a:pt x="752" y="692"/>
                  </a:lnTo>
                  <a:lnTo>
                    <a:pt x="724" y="722"/>
                  </a:lnTo>
                  <a:lnTo>
                    <a:pt x="694" y="748"/>
                  </a:lnTo>
                  <a:lnTo>
                    <a:pt x="660" y="772"/>
                  </a:lnTo>
                  <a:lnTo>
                    <a:pt x="626" y="794"/>
                  </a:lnTo>
                  <a:lnTo>
                    <a:pt x="588" y="812"/>
                  </a:lnTo>
                  <a:lnTo>
                    <a:pt x="550" y="826"/>
                  </a:lnTo>
                  <a:lnTo>
                    <a:pt x="510" y="836"/>
                  </a:lnTo>
                  <a:lnTo>
                    <a:pt x="468" y="844"/>
                  </a:lnTo>
                  <a:lnTo>
                    <a:pt x="424" y="846"/>
                  </a:lnTo>
                  <a:lnTo>
                    <a:pt x="424" y="846"/>
                  </a:lnTo>
                  <a:lnTo>
                    <a:pt x="380" y="844"/>
                  </a:lnTo>
                  <a:lnTo>
                    <a:pt x="338" y="836"/>
                  </a:lnTo>
                  <a:lnTo>
                    <a:pt x="298" y="826"/>
                  </a:lnTo>
                  <a:lnTo>
                    <a:pt x="260" y="812"/>
                  </a:lnTo>
                  <a:lnTo>
                    <a:pt x="222" y="794"/>
                  </a:lnTo>
                  <a:lnTo>
                    <a:pt x="188" y="772"/>
                  </a:lnTo>
                  <a:lnTo>
                    <a:pt x="154" y="748"/>
                  </a:lnTo>
                  <a:lnTo>
                    <a:pt x="124" y="722"/>
                  </a:lnTo>
                  <a:lnTo>
                    <a:pt x="98" y="692"/>
                  </a:lnTo>
                  <a:lnTo>
                    <a:pt x="72" y="658"/>
                  </a:lnTo>
                  <a:lnTo>
                    <a:pt x="52" y="624"/>
                  </a:lnTo>
                  <a:lnTo>
                    <a:pt x="34" y="586"/>
                  </a:lnTo>
                  <a:lnTo>
                    <a:pt x="20" y="548"/>
                  </a:lnTo>
                  <a:lnTo>
                    <a:pt x="8" y="508"/>
                  </a:lnTo>
                  <a:lnTo>
                    <a:pt x="2" y="466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2" y="380"/>
                  </a:lnTo>
                  <a:lnTo>
                    <a:pt x="8" y="338"/>
                  </a:lnTo>
                  <a:lnTo>
                    <a:pt x="20" y="296"/>
                  </a:lnTo>
                  <a:lnTo>
                    <a:pt x="34" y="258"/>
                  </a:lnTo>
                  <a:lnTo>
                    <a:pt x="52" y="220"/>
                  </a:lnTo>
                  <a:lnTo>
                    <a:pt x="72" y="186"/>
                  </a:lnTo>
                  <a:lnTo>
                    <a:pt x="98" y="154"/>
                  </a:lnTo>
                  <a:lnTo>
                    <a:pt x="124" y="124"/>
                  </a:lnTo>
                  <a:lnTo>
                    <a:pt x="154" y="96"/>
                  </a:lnTo>
                  <a:lnTo>
                    <a:pt x="188" y="72"/>
                  </a:lnTo>
                  <a:lnTo>
                    <a:pt x="222" y="50"/>
                  </a:lnTo>
                  <a:lnTo>
                    <a:pt x="260" y="32"/>
                  </a:lnTo>
                  <a:lnTo>
                    <a:pt x="298" y="18"/>
                  </a:lnTo>
                  <a:lnTo>
                    <a:pt x="338" y="8"/>
                  </a:lnTo>
                  <a:lnTo>
                    <a:pt x="380" y="2"/>
                  </a:lnTo>
                  <a:lnTo>
                    <a:pt x="424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94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rot="1349765">
              <a:off x="9553234" y="5051127"/>
              <a:ext cx="1317625" cy="1314450"/>
            </a:xfrm>
            <a:custGeom>
              <a:avLst/>
              <a:gdLst>
                <a:gd name="T0" fmla="*/ 414 w 830"/>
                <a:gd name="T1" fmla="*/ 0 h 828"/>
                <a:gd name="T2" fmla="*/ 498 w 830"/>
                <a:gd name="T3" fmla="*/ 8 h 828"/>
                <a:gd name="T4" fmla="*/ 576 w 830"/>
                <a:gd name="T5" fmla="*/ 32 h 828"/>
                <a:gd name="T6" fmla="*/ 646 w 830"/>
                <a:gd name="T7" fmla="*/ 70 h 828"/>
                <a:gd name="T8" fmla="*/ 708 w 830"/>
                <a:gd name="T9" fmla="*/ 120 h 828"/>
                <a:gd name="T10" fmla="*/ 758 w 830"/>
                <a:gd name="T11" fmla="*/ 182 h 828"/>
                <a:gd name="T12" fmla="*/ 796 w 830"/>
                <a:gd name="T13" fmla="*/ 252 h 828"/>
                <a:gd name="T14" fmla="*/ 820 w 830"/>
                <a:gd name="T15" fmla="*/ 330 h 828"/>
                <a:gd name="T16" fmla="*/ 830 w 830"/>
                <a:gd name="T17" fmla="*/ 414 h 828"/>
                <a:gd name="T18" fmla="*/ 826 w 830"/>
                <a:gd name="T19" fmla="*/ 456 h 828"/>
                <a:gd name="T20" fmla="*/ 810 w 830"/>
                <a:gd name="T21" fmla="*/ 536 h 828"/>
                <a:gd name="T22" fmla="*/ 778 w 830"/>
                <a:gd name="T23" fmla="*/ 610 h 828"/>
                <a:gd name="T24" fmla="*/ 734 w 830"/>
                <a:gd name="T25" fmla="*/ 676 h 828"/>
                <a:gd name="T26" fmla="*/ 678 w 830"/>
                <a:gd name="T27" fmla="*/ 732 h 828"/>
                <a:gd name="T28" fmla="*/ 612 w 830"/>
                <a:gd name="T29" fmla="*/ 778 h 828"/>
                <a:gd name="T30" fmla="*/ 538 w 830"/>
                <a:gd name="T31" fmla="*/ 808 h 828"/>
                <a:gd name="T32" fmla="*/ 456 w 830"/>
                <a:gd name="T33" fmla="*/ 826 h 828"/>
                <a:gd name="T34" fmla="*/ 414 w 830"/>
                <a:gd name="T35" fmla="*/ 828 h 828"/>
                <a:gd name="T36" fmla="*/ 330 w 830"/>
                <a:gd name="T37" fmla="*/ 820 h 828"/>
                <a:gd name="T38" fmla="*/ 252 w 830"/>
                <a:gd name="T39" fmla="*/ 794 h 828"/>
                <a:gd name="T40" fmla="*/ 182 w 830"/>
                <a:gd name="T41" fmla="*/ 756 h 828"/>
                <a:gd name="T42" fmla="*/ 120 w 830"/>
                <a:gd name="T43" fmla="*/ 706 h 828"/>
                <a:gd name="T44" fmla="*/ 70 w 830"/>
                <a:gd name="T45" fmla="*/ 644 h 828"/>
                <a:gd name="T46" fmla="*/ 32 w 830"/>
                <a:gd name="T47" fmla="*/ 574 h 828"/>
                <a:gd name="T48" fmla="*/ 8 w 830"/>
                <a:gd name="T49" fmla="*/ 496 h 828"/>
                <a:gd name="T50" fmla="*/ 0 w 830"/>
                <a:gd name="T51" fmla="*/ 414 h 828"/>
                <a:gd name="T52" fmla="*/ 2 w 830"/>
                <a:gd name="T53" fmla="*/ 372 h 828"/>
                <a:gd name="T54" fmla="*/ 18 w 830"/>
                <a:gd name="T55" fmla="*/ 290 h 828"/>
                <a:gd name="T56" fmla="*/ 50 w 830"/>
                <a:gd name="T57" fmla="*/ 216 h 828"/>
                <a:gd name="T58" fmla="*/ 94 w 830"/>
                <a:gd name="T59" fmla="*/ 150 h 828"/>
                <a:gd name="T60" fmla="*/ 150 w 830"/>
                <a:gd name="T61" fmla="*/ 94 h 828"/>
                <a:gd name="T62" fmla="*/ 216 w 830"/>
                <a:gd name="T63" fmla="*/ 50 h 828"/>
                <a:gd name="T64" fmla="*/ 290 w 830"/>
                <a:gd name="T65" fmla="*/ 18 h 828"/>
                <a:gd name="T66" fmla="*/ 372 w 830"/>
                <a:gd name="T67" fmla="*/ 2 h 828"/>
                <a:gd name="T68" fmla="*/ 414 w 830"/>
                <a:gd name="T6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0" h="828">
                  <a:moveTo>
                    <a:pt x="414" y="0"/>
                  </a:moveTo>
                  <a:lnTo>
                    <a:pt x="414" y="0"/>
                  </a:lnTo>
                  <a:lnTo>
                    <a:pt x="456" y="2"/>
                  </a:lnTo>
                  <a:lnTo>
                    <a:pt x="498" y="8"/>
                  </a:lnTo>
                  <a:lnTo>
                    <a:pt x="538" y="18"/>
                  </a:lnTo>
                  <a:lnTo>
                    <a:pt x="576" y="32"/>
                  </a:lnTo>
                  <a:lnTo>
                    <a:pt x="612" y="50"/>
                  </a:lnTo>
                  <a:lnTo>
                    <a:pt x="646" y="70"/>
                  </a:lnTo>
                  <a:lnTo>
                    <a:pt x="678" y="94"/>
                  </a:lnTo>
                  <a:lnTo>
                    <a:pt x="708" y="120"/>
                  </a:lnTo>
                  <a:lnTo>
                    <a:pt x="734" y="150"/>
                  </a:lnTo>
                  <a:lnTo>
                    <a:pt x="758" y="182"/>
                  </a:lnTo>
                  <a:lnTo>
                    <a:pt x="778" y="216"/>
                  </a:lnTo>
                  <a:lnTo>
                    <a:pt x="796" y="252"/>
                  </a:lnTo>
                  <a:lnTo>
                    <a:pt x="810" y="290"/>
                  </a:lnTo>
                  <a:lnTo>
                    <a:pt x="820" y="330"/>
                  </a:lnTo>
                  <a:lnTo>
                    <a:pt x="826" y="372"/>
                  </a:lnTo>
                  <a:lnTo>
                    <a:pt x="830" y="414"/>
                  </a:lnTo>
                  <a:lnTo>
                    <a:pt x="830" y="414"/>
                  </a:lnTo>
                  <a:lnTo>
                    <a:pt x="826" y="456"/>
                  </a:lnTo>
                  <a:lnTo>
                    <a:pt x="820" y="496"/>
                  </a:lnTo>
                  <a:lnTo>
                    <a:pt x="810" y="536"/>
                  </a:lnTo>
                  <a:lnTo>
                    <a:pt x="796" y="574"/>
                  </a:lnTo>
                  <a:lnTo>
                    <a:pt x="778" y="610"/>
                  </a:lnTo>
                  <a:lnTo>
                    <a:pt x="758" y="644"/>
                  </a:lnTo>
                  <a:lnTo>
                    <a:pt x="734" y="676"/>
                  </a:lnTo>
                  <a:lnTo>
                    <a:pt x="708" y="706"/>
                  </a:lnTo>
                  <a:lnTo>
                    <a:pt x="678" y="732"/>
                  </a:lnTo>
                  <a:lnTo>
                    <a:pt x="646" y="756"/>
                  </a:lnTo>
                  <a:lnTo>
                    <a:pt x="612" y="778"/>
                  </a:lnTo>
                  <a:lnTo>
                    <a:pt x="576" y="794"/>
                  </a:lnTo>
                  <a:lnTo>
                    <a:pt x="538" y="808"/>
                  </a:lnTo>
                  <a:lnTo>
                    <a:pt x="498" y="820"/>
                  </a:lnTo>
                  <a:lnTo>
                    <a:pt x="456" y="826"/>
                  </a:lnTo>
                  <a:lnTo>
                    <a:pt x="414" y="828"/>
                  </a:lnTo>
                  <a:lnTo>
                    <a:pt x="414" y="828"/>
                  </a:lnTo>
                  <a:lnTo>
                    <a:pt x="372" y="826"/>
                  </a:lnTo>
                  <a:lnTo>
                    <a:pt x="330" y="820"/>
                  </a:lnTo>
                  <a:lnTo>
                    <a:pt x="290" y="808"/>
                  </a:lnTo>
                  <a:lnTo>
                    <a:pt x="252" y="794"/>
                  </a:lnTo>
                  <a:lnTo>
                    <a:pt x="216" y="778"/>
                  </a:lnTo>
                  <a:lnTo>
                    <a:pt x="182" y="756"/>
                  </a:lnTo>
                  <a:lnTo>
                    <a:pt x="150" y="732"/>
                  </a:lnTo>
                  <a:lnTo>
                    <a:pt x="120" y="706"/>
                  </a:lnTo>
                  <a:lnTo>
                    <a:pt x="94" y="676"/>
                  </a:lnTo>
                  <a:lnTo>
                    <a:pt x="70" y="644"/>
                  </a:lnTo>
                  <a:lnTo>
                    <a:pt x="50" y="610"/>
                  </a:lnTo>
                  <a:lnTo>
                    <a:pt x="32" y="574"/>
                  </a:lnTo>
                  <a:lnTo>
                    <a:pt x="18" y="536"/>
                  </a:lnTo>
                  <a:lnTo>
                    <a:pt x="8" y="496"/>
                  </a:lnTo>
                  <a:lnTo>
                    <a:pt x="2" y="456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372"/>
                  </a:lnTo>
                  <a:lnTo>
                    <a:pt x="8" y="330"/>
                  </a:lnTo>
                  <a:lnTo>
                    <a:pt x="18" y="290"/>
                  </a:lnTo>
                  <a:lnTo>
                    <a:pt x="32" y="252"/>
                  </a:lnTo>
                  <a:lnTo>
                    <a:pt x="50" y="216"/>
                  </a:lnTo>
                  <a:lnTo>
                    <a:pt x="70" y="182"/>
                  </a:lnTo>
                  <a:lnTo>
                    <a:pt x="94" y="150"/>
                  </a:lnTo>
                  <a:lnTo>
                    <a:pt x="120" y="120"/>
                  </a:lnTo>
                  <a:lnTo>
                    <a:pt x="150" y="94"/>
                  </a:lnTo>
                  <a:lnTo>
                    <a:pt x="182" y="70"/>
                  </a:lnTo>
                  <a:lnTo>
                    <a:pt x="216" y="50"/>
                  </a:lnTo>
                  <a:lnTo>
                    <a:pt x="252" y="32"/>
                  </a:lnTo>
                  <a:lnTo>
                    <a:pt x="290" y="18"/>
                  </a:lnTo>
                  <a:lnTo>
                    <a:pt x="330" y="8"/>
                  </a:lnTo>
                  <a:lnTo>
                    <a:pt x="372" y="2"/>
                  </a:lnTo>
                  <a:lnTo>
                    <a:pt x="414" y="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 rot="1349765">
              <a:off x="9567877" y="5060407"/>
              <a:ext cx="1289050" cy="1285875"/>
            </a:xfrm>
            <a:custGeom>
              <a:avLst/>
              <a:gdLst>
                <a:gd name="T0" fmla="*/ 406 w 812"/>
                <a:gd name="T1" fmla="*/ 0 h 810"/>
                <a:gd name="T2" fmla="*/ 488 w 812"/>
                <a:gd name="T3" fmla="*/ 8 h 810"/>
                <a:gd name="T4" fmla="*/ 564 w 812"/>
                <a:gd name="T5" fmla="*/ 32 h 810"/>
                <a:gd name="T6" fmla="*/ 632 w 812"/>
                <a:gd name="T7" fmla="*/ 68 h 810"/>
                <a:gd name="T8" fmla="*/ 692 w 812"/>
                <a:gd name="T9" fmla="*/ 118 h 810"/>
                <a:gd name="T10" fmla="*/ 742 w 812"/>
                <a:gd name="T11" fmla="*/ 178 h 810"/>
                <a:gd name="T12" fmla="*/ 780 w 812"/>
                <a:gd name="T13" fmla="*/ 246 h 810"/>
                <a:gd name="T14" fmla="*/ 804 w 812"/>
                <a:gd name="T15" fmla="*/ 322 h 810"/>
                <a:gd name="T16" fmla="*/ 812 w 812"/>
                <a:gd name="T17" fmla="*/ 404 h 810"/>
                <a:gd name="T18" fmla="*/ 810 w 812"/>
                <a:gd name="T19" fmla="*/ 446 h 810"/>
                <a:gd name="T20" fmla="*/ 794 w 812"/>
                <a:gd name="T21" fmla="*/ 524 h 810"/>
                <a:gd name="T22" fmla="*/ 762 w 812"/>
                <a:gd name="T23" fmla="*/ 598 h 810"/>
                <a:gd name="T24" fmla="*/ 720 w 812"/>
                <a:gd name="T25" fmla="*/ 662 h 810"/>
                <a:gd name="T26" fmla="*/ 664 w 812"/>
                <a:gd name="T27" fmla="*/ 716 h 810"/>
                <a:gd name="T28" fmla="*/ 600 w 812"/>
                <a:gd name="T29" fmla="*/ 760 h 810"/>
                <a:gd name="T30" fmla="*/ 526 w 812"/>
                <a:gd name="T31" fmla="*/ 792 h 810"/>
                <a:gd name="T32" fmla="*/ 448 w 812"/>
                <a:gd name="T33" fmla="*/ 808 h 810"/>
                <a:gd name="T34" fmla="*/ 406 w 812"/>
                <a:gd name="T35" fmla="*/ 810 h 810"/>
                <a:gd name="T36" fmla="*/ 324 w 812"/>
                <a:gd name="T37" fmla="*/ 802 h 810"/>
                <a:gd name="T38" fmla="*/ 248 w 812"/>
                <a:gd name="T39" fmla="*/ 778 h 810"/>
                <a:gd name="T40" fmla="*/ 180 w 812"/>
                <a:gd name="T41" fmla="*/ 740 h 810"/>
                <a:gd name="T42" fmla="*/ 120 w 812"/>
                <a:gd name="T43" fmla="*/ 690 h 810"/>
                <a:gd name="T44" fmla="*/ 70 w 812"/>
                <a:gd name="T45" fmla="*/ 630 h 810"/>
                <a:gd name="T46" fmla="*/ 32 w 812"/>
                <a:gd name="T47" fmla="*/ 562 h 810"/>
                <a:gd name="T48" fmla="*/ 8 w 812"/>
                <a:gd name="T49" fmla="*/ 486 h 810"/>
                <a:gd name="T50" fmla="*/ 0 w 812"/>
                <a:gd name="T51" fmla="*/ 404 h 810"/>
                <a:gd name="T52" fmla="*/ 2 w 812"/>
                <a:gd name="T53" fmla="*/ 364 h 810"/>
                <a:gd name="T54" fmla="*/ 18 w 812"/>
                <a:gd name="T55" fmla="*/ 284 h 810"/>
                <a:gd name="T56" fmla="*/ 50 w 812"/>
                <a:gd name="T57" fmla="*/ 212 h 810"/>
                <a:gd name="T58" fmla="*/ 94 w 812"/>
                <a:gd name="T59" fmla="*/ 146 h 810"/>
                <a:gd name="T60" fmla="*/ 148 w 812"/>
                <a:gd name="T61" fmla="*/ 92 h 810"/>
                <a:gd name="T62" fmla="*/ 212 w 812"/>
                <a:gd name="T63" fmla="*/ 48 h 810"/>
                <a:gd name="T64" fmla="*/ 286 w 812"/>
                <a:gd name="T65" fmla="*/ 18 h 810"/>
                <a:gd name="T66" fmla="*/ 364 w 812"/>
                <a:gd name="T67" fmla="*/ 2 h 810"/>
                <a:gd name="T68" fmla="*/ 406 w 812"/>
                <a:gd name="T69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810">
                  <a:moveTo>
                    <a:pt x="406" y="0"/>
                  </a:moveTo>
                  <a:lnTo>
                    <a:pt x="406" y="0"/>
                  </a:lnTo>
                  <a:lnTo>
                    <a:pt x="448" y="2"/>
                  </a:lnTo>
                  <a:lnTo>
                    <a:pt x="488" y="8"/>
                  </a:lnTo>
                  <a:lnTo>
                    <a:pt x="526" y="18"/>
                  </a:lnTo>
                  <a:lnTo>
                    <a:pt x="564" y="32"/>
                  </a:lnTo>
                  <a:lnTo>
                    <a:pt x="600" y="48"/>
                  </a:lnTo>
                  <a:lnTo>
                    <a:pt x="632" y="68"/>
                  </a:lnTo>
                  <a:lnTo>
                    <a:pt x="664" y="92"/>
                  </a:lnTo>
                  <a:lnTo>
                    <a:pt x="692" y="118"/>
                  </a:lnTo>
                  <a:lnTo>
                    <a:pt x="720" y="146"/>
                  </a:lnTo>
                  <a:lnTo>
                    <a:pt x="742" y="178"/>
                  </a:lnTo>
                  <a:lnTo>
                    <a:pt x="762" y="212"/>
                  </a:lnTo>
                  <a:lnTo>
                    <a:pt x="780" y="246"/>
                  </a:lnTo>
                  <a:lnTo>
                    <a:pt x="794" y="284"/>
                  </a:lnTo>
                  <a:lnTo>
                    <a:pt x="804" y="322"/>
                  </a:lnTo>
                  <a:lnTo>
                    <a:pt x="810" y="364"/>
                  </a:lnTo>
                  <a:lnTo>
                    <a:pt x="812" y="404"/>
                  </a:lnTo>
                  <a:lnTo>
                    <a:pt x="812" y="404"/>
                  </a:lnTo>
                  <a:lnTo>
                    <a:pt x="810" y="446"/>
                  </a:lnTo>
                  <a:lnTo>
                    <a:pt x="804" y="486"/>
                  </a:lnTo>
                  <a:lnTo>
                    <a:pt x="794" y="524"/>
                  </a:lnTo>
                  <a:lnTo>
                    <a:pt x="780" y="562"/>
                  </a:lnTo>
                  <a:lnTo>
                    <a:pt x="762" y="598"/>
                  </a:lnTo>
                  <a:lnTo>
                    <a:pt x="742" y="630"/>
                  </a:lnTo>
                  <a:lnTo>
                    <a:pt x="720" y="662"/>
                  </a:lnTo>
                  <a:lnTo>
                    <a:pt x="692" y="690"/>
                  </a:lnTo>
                  <a:lnTo>
                    <a:pt x="664" y="716"/>
                  </a:lnTo>
                  <a:lnTo>
                    <a:pt x="632" y="740"/>
                  </a:lnTo>
                  <a:lnTo>
                    <a:pt x="600" y="760"/>
                  </a:lnTo>
                  <a:lnTo>
                    <a:pt x="564" y="778"/>
                  </a:lnTo>
                  <a:lnTo>
                    <a:pt x="526" y="792"/>
                  </a:lnTo>
                  <a:lnTo>
                    <a:pt x="488" y="802"/>
                  </a:lnTo>
                  <a:lnTo>
                    <a:pt x="448" y="808"/>
                  </a:lnTo>
                  <a:lnTo>
                    <a:pt x="406" y="810"/>
                  </a:lnTo>
                  <a:lnTo>
                    <a:pt x="406" y="810"/>
                  </a:lnTo>
                  <a:lnTo>
                    <a:pt x="364" y="808"/>
                  </a:lnTo>
                  <a:lnTo>
                    <a:pt x="324" y="802"/>
                  </a:lnTo>
                  <a:lnTo>
                    <a:pt x="286" y="792"/>
                  </a:lnTo>
                  <a:lnTo>
                    <a:pt x="248" y="778"/>
                  </a:lnTo>
                  <a:lnTo>
                    <a:pt x="212" y="760"/>
                  </a:lnTo>
                  <a:lnTo>
                    <a:pt x="180" y="740"/>
                  </a:lnTo>
                  <a:lnTo>
                    <a:pt x="148" y="716"/>
                  </a:lnTo>
                  <a:lnTo>
                    <a:pt x="120" y="690"/>
                  </a:lnTo>
                  <a:lnTo>
                    <a:pt x="94" y="662"/>
                  </a:lnTo>
                  <a:lnTo>
                    <a:pt x="70" y="630"/>
                  </a:lnTo>
                  <a:lnTo>
                    <a:pt x="50" y="598"/>
                  </a:lnTo>
                  <a:lnTo>
                    <a:pt x="32" y="562"/>
                  </a:lnTo>
                  <a:lnTo>
                    <a:pt x="18" y="524"/>
                  </a:lnTo>
                  <a:lnTo>
                    <a:pt x="8" y="486"/>
                  </a:lnTo>
                  <a:lnTo>
                    <a:pt x="2" y="446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364"/>
                  </a:lnTo>
                  <a:lnTo>
                    <a:pt x="8" y="322"/>
                  </a:lnTo>
                  <a:lnTo>
                    <a:pt x="18" y="284"/>
                  </a:lnTo>
                  <a:lnTo>
                    <a:pt x="32" y="246"/>
                  </a:lnTo>
                  <a:lnTo>
                    <a:pt x="50" y="212"/>
                  </a:lnTo>
                  <a:lnTo>
                    <a:pt x="70" y="178"/>
                  </a:lnTo>
                  <a:lnTo>
                    <a:pt x="94" y="146"/>
                  </a:lnTo>
                  <a:lnTo>
                    <a:pt x="120" y="118"/>
                  </a:lnTo>
                  <a:lnTo>
                    <a:pt x="148" y="92"/>
                  </a:lnTo>
                  <a:lnTo>
                    <a:pt x="180" y="68"/>
                  </a:lnTo>
                  <a:lnTo>
                    <a:pt x="212" y="48"/>
                  </a:lnTo>
                  <a:lnTo>
                    <a:pt x="248" y="32"/>
                  </a:lnTo>
                  <a:lnTo>
                    <a:pt x="286" y="18"/>
                  </a:lnTo>
                  <a:lnTo>
                    <a:pt x="324" y="8"/>
                  </a:lnTo>
                  <a:lnTo>
                    <a:pt x="364" y="2"/>
                  </a:lnTo>
                  <a:lnTo>
                    <a:pt x="406" y="0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98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 rot="1349765">
              <a:off x="9585453" y="5070902"/>
              <a:ext cx="1260475" cy="1257300"/>
            </a:xfrm>
            <a:custGeom>
              <a:avLst/>
              <a:gdLst>
                <a:gd name="T0" fmla="*/ 396 w 794"/>
                <a:gd name="T1" fmla="*/ 0 h 792"/>
                <a:gd name="T2" fmla="*/ 476 w 794"/>
                <a:gd name="T3" fmla="*/ 8 h 792"/>
                <a:gd name="T4" fmla="*/ 550 w 794"/>
                <a:gd name="T5" fmla="*/ 30 h 792"/>
                <a:gd name="T6" fmla="*/ 618 w 794"/>
                <a:gd name="T7" fmla="*/ 68 h 792"/>
                <a:gd name="T8" fmla="*/ 676 w 794"/>
                <a:gd name="T9" fmla="*/ 116 h 792"/>
                <a:gd name="T10" fmla="*/ 726 w 794"/>
                <a:gd name="T11" fmla="*/ 174 h 792"/>
                <a:gd name="T12" fmla="*/ 762 w 794"/>
                <a:gd name="T13" fmla="*/ 242 h 792"/>
                <a:gd name="T14" fmla="*/ 784 w 794"/>
                <a:gd name="T15" fmla="*/ 316 h 792"/>
                <a:gd name="T16" fmla="*/ 794 w 794"/>
                <a:gd name="T17" fmla="*/ 396 h 792"/>
                <a:gd name="T18" fmla="*/ 792 w 794"/>
                <a:gd name="T19" fmla="*/ 436 h 792"/>
                <a:gd name="T20" fmla="*/ 776 w 794"/>
                <a:gd name="T21" fmla="*/ 514 h 792"/>
                <a:gd name="T22" fmla="*/ 746 w 794"/>
                <a:gd name="T23" fmla="*/ 584 h 792"/>
                <a:gd name="T24" fmla="*/ 702 w 794"/>
                <a:gd name="T25" fmla="*/ 648 h 792"/>
                <a:gd name="T26" fmla="*/ 648 w 794"/>
                <a:gd name="T27" fmla="*/ 700 h 792"/>
                <a:gd name="T28" fmla="*/ 586 w 794"/>
                <a:gd name="T29" fmla="*/ 744 h 792"/>
                <a:gd name="T30" fmla="*/ 514 w 794"/>
                <a:gd name="T31" fmla="*/ 774 h 792"/>
                <a:gd name="T32" fmla="*/ 436 w 794"/>
                <a:gd name="T33" fmla="*/ 790 h 792"/>
                <a:gd name="T34" fmla="*/ 396 w 794"/>
                <a:gd name="T35" fmla="*/ 792 h 792"/>
                <a:gd name="T36" fmla="*/ 316 w 794"/>
                <a:gd name="T37" fmla="*/ 784 h 792"/>
                <a:gd name="T38" fmla="*/ 242 w 794"/>
                <a:gd name="T39" fmla="*/ 760 h 792"/>
                <a:gd name="T40" fmla="*/ 174 w 794"/>
                <a:gd name="T41" fmla="*/ 724 h 792"/>
                <a:gd name="T42" fmla="*/ 116 w 794"/>
                <a:gd name="T43" fmla="*/ 676 h 792"/>
                <a:gd name="T44" fmla="*/ 68 w 794"/>
                <a:gd name="T45" fmla="*/ 616 h 792"/>
                <a:gd name="T46" fmla="*/ 30 w 794"/>
                <a:gd name="T47" fmla="*/ 550 h 792"/>
                <a:gd name="T48" fmla="*/ 8 w 794"/>
                <a:gd name="T49" fmla="*/ 476 h 792"/>
                <a:gd name="T50" fmla="*/ 0 w 794"/>
                <a:gd name="T51" fmla="*/ 396 h 792"/>
                <a:gd name="T52" fmla="*/ 2 w 794"/>
                <a:gd name="T53" fmla="*/ 356 h 792"/>
                <a:gd name="T54" fmla="*/ 18 w 794"/>
                <a:gd name="T55" fmla="*/ 278 h 792"/>
                <a:gd name="T56" fmla="*/ 48 w 794"/>
                <a:gd name="T57" fmla="*/ 206 h 792"/>
                <a:gd name="T58" fmla="*/ 90 w 794"/>
                <a:gd name="T59" fmla="*/ 144 h 792"/>
                <a:gd name="T60" fmla="*/ 144 w 794"/>
                <a:gd name="T61" fmla="*/ 90 h 792"/>
                <a:gd name="T62" fmla="*/ 208 w 794"/>
                <a:gd name="T63" fmla="*/ 48 h 792"/>
                <a:gd name="T64" fmla="*/ 278 w 794"/>
                <a:gd name="T65" fmla="*/ 18 h 792"/>
                <a:gd name="T66" fmla="*/ 356 w 794"/>
                <a:gd name="T67" fmla="*/ 2 h 792"/>
                <a:gd name="T68" fmla="*/ 396 w 794"/>
                <a:gd name="T69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92">
                  <a:moveTo>
                    <a:pt x="396" y="0"/>
                  </a:moveTo>
                  <a:lnTo>
                    <a:pt x="396" y="0"/>
                  </a:lnTo>
                  <a:lnTo>
                    <a:pt x="436" y="2"/>
                  </a:lnTo>
                  <a:lnTo>
                    <a:pt x="476" y="8"/>
                  </a:lnTo>
                  <a:lnTo>
                    <a:pt x="514" y="18"/>
                  </a:lnTo>
                  <a:lnTo>
                    <a:pt x="550" y="30"/>
                  </a:lnTo>
                  <a:lnTo>
                    <a:pt x="586" y="48"/>
                  </a:lnTo>
                  <a:lnTo>
                    <a:pt x="618" y="68"/>
                  </a:lnTo>
                  <a:lnTo>
                    <a:pt x="648" y="90"/>
                  </a:lnTo>
                  <a:lnTo>
                    <a:pt x="676" y="116"/>
                  </a:lnTo>
                  <a:lnTo>
                    <a:pt x="702" y="144"/>
                  </a:lnTo>
                  <a:lnTo>
                    <a:pt x="726" y="174"/>
                  </a:lnTo>
                  <a:lnTo>
                    <a:pt x="746" y="206"/>
                  </a:lnTo>
                  <a:lnTo>
                    <a:pt x="762" y="242"/>
                  </a:lnTo>
                  <a:lnTo>
                    <a:pt x="776" y="278"/>
                  </a:lnTo>
                  <a:lnTo>
                    <a:pt x="784" y="316"/>
                  </a:lnTo>
                  <a:lnTo>
                    <a:pt x="792" y="356"/>
                  </a:lnTo>
                  <a:lnTo>
                    <a:pt x="794" y="396"/>
                  </a:lnTo>
                  <a:lnTo>
                    <a:pt x="794" y="396"/>
                  </a:lnTo>
                  <a:lnTo>
                    <a:pt x="792" y="436"/>
                  </a:lnTo>
                  <a:lnTo>
                    <a:pt x="784" y="476"/>
                  </a:lnTo>
                  <a:lnTo>
                    <a:pt x="776" y="514"/>
                  </a:lnTo>
                  <a:lnTo>
                    <a:pt x="762" y="550"/>
                  </a:lnTo>
                  <a:lnTo>
                    <a:pt x="746" y="584"/>
                  </a:lnTo>
                  <a:lnTo>
                    <a:pt x="726" y="616"/>
                  </a:lnTo>
                  <a:lnTo>
                    <a:pt x="702" y="648"/>
                  </a:lnTo>
                  <a:lnTo>
                    <a:pt x="676" y="676"/>
                  </a:lnTo>
                  <a:lnTo>
                    <a:pt x="648" y="700"/>
                  </a:lnTo>
                  <a:lnTo>
                    <a:pt x="618" y="724"/>
                  </a:lnTo>
                  <a:lnTo>
                    <a:pt x="586" y="744"/>
                  </a:lnTo>
                  <a:lnTo>
                    <a:pt x="550" y="760"/>
                  </a:lnTo>
                  <a:lnTo>
                    <a:pt x="514" y="774"/>
                  </a:lnTo>
                  <a:lnTo>
                    <a:pt x="476" y="784"/>
                  </a:lnTo>
                  <a:lnTo>
                    <a:pt x="436" y="790"/>
                  </a:lnTo>
                  <a:lnTo>
                    <a:pt x="396" y="792"/>
                  </a:lnTo>
                  <a:lnTo>
                    <a:pt x="396" y="792"/>
                  </a:lnTo>
                  <a:lnTo>
                    <a:pt x="356" y="790"/>
                  </a:lnTo>
                  <a:lnTo>
                    <a:pt x="316" y="784"/>
                  </a:lnTo>
                  <a:lnTo>
                    <a:pt x="278" y="774"/>
                  </a:lnTo>
                  <a:lnTo>
                    <a:pt x="242" y="760"/>
                  </a:lnTo>
                  <a:lnTo>
                    <a:pt x="208" y="744"/>
                  </a:lnTo>
                  <a:lnTo>
                    <a:pt x="174" y="724"/>
                  </a:lnTo>
                  <a:lnTo>
                    <a:pt x="144" y="700"/>
                  </a:lnTo>
                  <a:lnTo>
                    <a:pt x="116" y="676"/>
                  </a:lnTo>
                  <a:lnTo>
                    <a:pt x="90" y="648"/>
                  </a:lnTo>
                  <a:lnTo>
                    <a:pt x="68" y="616"/>
                  </a:lnTo>
                  <a:lnTo>
                    <a:pt x="48" y="584"/>
                  </a:lnTo>
                  <a:lnTo>
                    <a:pt x="30" y="550"/>
                  </a:lnTo>
                  <a:lnTo>
                    <a:pt x="18" y="514"/>
                  </a:lnTo>
                  <a:lnTo>
                    <a:pt x="8" y="476"/>
                  </a:lnTo>
                  <a:lnTo>
                    <a:pt x="2" y="436"/>
                  </a:lnTo>
                  <a:lnTo>
                    <a:pt x="0" y="396"/>
                  </a:lnTo>
                  <a:lnTo>
                    <a:pt x="0" y="396"/>
                  </a:lnTo>
                  <a:lnTo>
                    <a:pt x="2" y="356"/>
                  </a:lnTo>
                  <a:lnTo>
                    <a:pt x="8" y="316"/>
                  </a:lnTo>
                  <a:lnTo>
                    <a:pt x="18" y="278"/>
                  </a:lnTo>
                  <a:lnTo>
                    <a:pt x="30" y="242"/>
                  </a:lnTo>
                  <a:lnTo>
                    <a:pt x="48" y="206"/>
                  </a:lnTo>
                  <a:lnTo>
                    <a:pt x="68" y="174"/>
                  </a:lnTo>
                  <a:lnTo>
                    <a:pt x="90" y="144"/>
                  </a:lnTo>
                  <a:lnTo>
                    <a:pt x="116" y="116"/>
                  </a:lnTo>
                  <a:lnTo>
                    <a:pt x="144" y="90"/>
                  </a:lnTo>
                  <a:lnTo>
                    <a:pt x="174" y="68"/>
                  </a:lnTo>
                  <a:lnTo>
                    <a:pt x="208" y="48"/>
                  </a:lnTo>
                  <a:lnTo>
                    <a:pt x="242" y="30"/>
                  </a:lnTo>
                  <a:lnTo>
                    <a:pt x="278" y="18"/>
                  </a:lnTo>
                  <a:lnTo>
                    <a:pt x="316" y="8"/>
                  </a:lnTo>
                  <a:lnTo>
                    <a:pt x="356" y="2"/>
                  </a:lnTo>
                  <a:lnTo>
                    <a:pt x="396" y="0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9BCB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 rot="1349765">
              <a:off x="9600096" y="5080182"/>
              <a:ext cx="1231900" cy="1228725"/>
            </a:xfrm>
            <a:custGeom>
              <a:avLst/>
              <a:gdLst>
                <a:gd name="T0" fmla="*/ 388 w 776"/>
                <a:gd name="T1" fmla="*/ 0 h 774"/>
                <a:gd name="T2" fmla="*/ 466 w 776"/>
                <a:gd name="T3" fmla="*/ 8 h 774"/>
                <a:gd name="T4" fmla="*/ 538 w 776"/>
                <a:gd name="T5" fmla="*/ 30 h 774"/>
                <a:gd name="T6" fmla="*/ 604 w 776"/>
                <a:gd name="T7" fmla="*/ 66 h 774"/>
                <a:gd name="T8" fmla="*/ 662 w 776"/>
                <a:gd name="T9" fmla="*/ 112 h 774"/>
                <a:gd name="T10" fmla="*/ 710 w 776"/>
                <a:gd name="T11" fmla="*/ 170 h 774"/>
                <a:gd name="T12" fmla="*/ 746 w 776"/>
                <a:gd name="T13" fmla="*/ 236 h 774"/>
                <a:gd name="T14" fmla="*/ 768 w 776"/>
                <a:gd name="T15" fmla="*/ 308 h 774"/>
                <a:gd name="T16" fmla="*/ 776 w 776"/>
                <a:gd name="T17" fmla="*/ 386 h 774"/>
                <a:gd name="T18" fmla="*/ 774 w 776"/>
                <a:gd name="T19" fmla="*/ 426 h 774"/>
                <a:gd name="T20" fmla="*/ 758 w 776"/>
                <a:gd name="T21" fmla="*/ 502 h 774"/>
                <a:gd name="T22" fmla="*/ 730 w 776"/>
                <a:gd name="T23" fmla="*/ 570 h 774"/>
                <a:gd name="T24" fmla="*/ 688 w 776"/>
                <a:gd name="T25" fmla="*/ 632 h 774"/>
                <a:gd name="T26" fmla="*/ 634 w 776"/>
                <a:gd name="T27" fmla="*/ 686 h 774"/>
                <a:gd name="T28" fmla="*/ 572 w 776"/>
                <a:gd name="T29" fmla="*/ 726 h 774"/>
                <a:gd name="T30" fmla="*/ 504 w 776"/>
                <a:gd name="T31" fmla="*/ 756 h 774"/>
                <a:gd name="T32" fmla="*/ 428 w 776"/>
                <a:gd name="T33" fmla="*/ 772 h 774"/>
                <a:gd name="T34" fmla="*/ 388 w 776"/>
                <a:gd name="T35" fmla="*/ 774 h 774"/>
                <a:gd name="T36" fmla="*/ 310 w 776"/>
                <a:gd name="T37" fmla="*/ 766 h 774"/>
                <a:gd name="T38" fmla="*/ 238 w 776"/>
                <a:gd name="T39" fmla="*/ 744 h 774"/>
                <a:gd name="T40" fmla="*/ 172 w 776"/>
                <a:gd name="T41" fmla="*/ 708 h 774"/>
                <a:gd name="T42" fmla="*/ 114 w 776"/>
                <a:gd name="T43" fmla="*/ 660 h 774"/>
                <a:gd name="T44" fmla="*/ 66 w 776"/>
                <a:gd name="T45" fmla="*/ 602 h 774"/>
                <a:gd name="T46" fmla="*/ 30 w 776"/>
                <a:gd name="T47" fmla="*/ 538 h 774"/>
                <a:gd name="T48" fmla="*/ 8 w 776"/>
                <a:gd name="T49" fmla="*/ 464 h 774"/>
                <a:gd name="T50" fmla="*/ 0 w 776"/>
                <a:gd name="T51" fmla="*/ 386 h 774"/>
                <a:gd name="T52" fmla="*/ 2 w 776"/>
                <a:gd name="T53" fmla="*/ 348 h 774"/>
                <a:gd name="T54" fmla="*/ 18 w 776"/>
                <a:gd name="T55" fmla="*/ 272 h 774"/>
                <a:gd name="T56" fmla="*/ 48 w 776"/>
                <a:gd name="T57" fmla="*/ 202 h 774"/>
                <a:gd name="T58" fmla="*/ 88 w 776"/>
                <a:gd name="T59" fmla="*/ 140 h 774"/>
                <a:gd name="T60" fmla="*/ 142 w 776"/>
                <a:gd name="T61" fmla="*/ 88 h 774"/>
                <a:gd name="T62" fmla="*/ 204 w 776"/>
                <a:gd name="T63" fmla="*/ 46 h 774"/>
                <a:gd name="T64" fmla="*/ 272 w 776"/>
                <a:gd name="T65" fmla="*/ 16 h 774"/>
                <a:gd name="T66" fmla="*/ 348 w 776"/>
                <a:gd name="T67" fmla="*/ 2 h 774"/>
                <a:gd name="T68" fmla="*/ 388 w 776"/>
                <a:gd name="T69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774">
                  <a:moveTo>
                    <a:pt x="388" y="0"/>
                  </a:moveTo>
                  <a:lnTo>
                    <a:pt x="388" y="0"/>
                  </a:lnTo>
                  <a:lnTo>
                    <a:pt x="428" y="2"/>
                  </a:lnTo>
                  <a:lnTo>
                    <a:pt x="466" y="8"/>
                  </a:lnTo>
                  <a:lnTo>
                    <a:pt x="504" y="16"/>
                  </a:lnTo>
                  <a:lnTo>
                    <a:pt x="538" y="30"/>
                  </a:lnTo>
                  <a:lnTo>
                    <a:pt x="572" y="46"/>
                  </a:lnTo>
                  <a:lnTo>
                    <a:pt x="604" y="66"/>
                  </a:lnTo>
                  <a:lnTo>
                    <a:pt x="634" y="88"/>
                  </a:lnTo>
                  <a:lnTo>
                    <a:pt x="662" y="112"/>
                  </a:lnTo>
                  <a:lnTo>
                    <a:pt x="688" y="140"/>
                  </a:lnTo>
                  <a:lnTo>
                    <a:pt x="710" y="170"/>
                  </a:lnTo>
                  <a:lnTo>
                    <a:pt x="730" y="202"/>
                  </a:lnTo>
                  <a:lnTo>
                    <a:pt x="746" y="236"/>
                  </a:lnTo>
                  <a:lnTo>
                    <a:pt x="758" y="272"/>
                  </a:lnTo>
                  <a:lnTo>
                    <a:pt x="768" y="308"/>
                  </a:lnTo>
                  <a:lnTo>
                    <a:pt x="774" y="348"/>
                  </a:lnTo>
                  <a:lnTo>
                    <a:pt x="776" y="386"/>
                  </a:lnTo>
                  <a:lnTo>
                    <a:pt x="776" y="386"/>
                  </a:lnTo>
                  <a:lnTo>
                    <a:pt x="774" y="426"/>
                  </a:lnTo>
                  <a:lnTo>
                    <a:pt x="768" y="464"/>
                  </a:lnTo>
                  <a:lnTo>
                    <a:pt x="758" y="502"/>
                  </a:lnTo>
                  <a:lnTo>
                    <a:pt x="746" y="538"/>
                  </a:lnTo>
                  <a:lnTo>
                    <a:pt x="730" y="570"/>
                  </a:lnTo>
                  <a:lnTo>
                    <a:pt x="710" y="602"/>
                  </a:lnTo>
                  <a:lnTo>
                    <a:pt x="688" y="632"/>
                  </a:lnTo>
                  <a:lnTo>
                    <a:pt x="662" y="660"/>
                  </a:lnTo>
                  <a:lnTo>
                    <a:pt x="634" y="686"/>
                  </a:lnTo>
                  <a:lnTo>
                    <a:pt x="604" y="708"/>
                  </a:lnTo>
                  <a:lnTo>
                    <a:pt x="572" y="726"/>
                  </a:lnTo>
                  <a:lnTo>
                    <a:pt x="538" y="744"/>
                  </a:lnTo>
                  <a:lnTo>
                    <a:pt x="504" y="756"/>
                  </a:lnTo>
                  <a:lnTo>
                    <a:pt x="466" y="766"/>
                  </a:lnTo>
                  <a:lnTo>
                    <a:pt x="428" y="772"/>
                  </a:lnTo>
                  <a:lnTo>
                    <a:pt x="388" y="774"/>
                  </a:lnTo>
                  <a:lnTo>
                    <a:pt x="388" y="774"/>
                  </a:lnTo>
                  <a:lnTo>
                    <a:pt x="348" y="772"/>
                  </a:lnTo>
                  <a:lnTo>
                    <a:pt x="310" y="766"/>
                  </a:lnTo>
                  <a:lnTo>
                    <a:pt x="272" y="756"/>
                  </a:lnTo>
                  <a:lnTo>
                    <a:pt x="238" y="744"/>
                  </a:lnTo>
                  <a:lnTo>
                    <a:pt x="204" y="726"/>
                  </a:lnTo>
                  <a:lnTo>
                    <a:pt x="172" y="708"/>
                  </a:lnTo>
                  <a:lnTo>
                    <a:pt x="142" y="686"/>
                  </a:lnTo>
                  <a:lnTo>
                    <a:pt x="114" y="660"/>
                  </a:lnTo>
                  <a:lnTo>
                    <a:pt x="88" y="632"/>
                  </a:lnTo>
                  <a:lnTo>
                    <a:pt x="66" y="602"/>
                  </a:lnTo>
                  <a:lnTo>
                    <a:pt x="48" y="570"/>
                  </a:lnTo>
                  <a:lnTo>
                    <a:pt x="30" y="538"/>
                  </a:lnTo>
                  <a:lnTo>
                    <a:pt x="18" y="502"/>
                  </a:lnTo>
                  <a:lnTo>
                    <a:pt x="8" y="464"/>
                  </a:lnTo>
                  <a:lnTo>
                    <a:pt x="2" y="426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2" y="348"/>
                  </a:lnTo>
                  <a:lnTo>
                    <a:pt x="8" y="308"/>
                  </a:lnTo>
                  <a:lnTo>
                    <a:pt x="18" y="272"/>
                  </a:lnTo>
                  <a:lnTo>
                    <a:pt x="30" y="236"/>
                  </a:lnTo>
                  <a:lnTo>
                    <a:pt x="48" y="202"/>
                  </a:lnTo>
                  <a:lnTo>
                    <a:pt x="66" y="170"/>
                  </a:lnTo>
                  <a:lnTo>
                    <a:pt x="88" y="140"/>
                  </a:lnTo>
                  <a:lnTo>
                    <a:pt x="114" y="112"/>
                  </a:lnTo>
                  <a:lnTo>
                    <a:pt x="142" y="88"/>
                  </a:lnTo>
                  <a:lnTo>
                    <a:pt x="172" y="66"/>
                  </a:lnTo>
                  <a:lnTo>
                    <a:pt x="204" y="46"/>
                  </a:lnTo>
                  <a:lnTo>
                    <a:pt x="238" y="30"/>
                  </a:lnTo>
                  <a:lnTo>
                    <a:pt x="272" y="16"/>
                  </a:lnTo>
                  <a:lnTo>
                    <a:pt x="310" y="8"/>
                  </a:lnTo>
                  <a:lnTo>
                    <a:pt x="348" y="2"/>
                  </a:lnTo>
                  <a:lnTo>
                    <a:pt x="388" y="0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9DC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rot="1349765">
              <a:off x="9617673" y="5090677"/>
              <a:ext cx="1203325" cy="1200150"/>
            </a:xfrm>
            <a:custGeom>
              <a:avLst/>
              <a:gdLst>
                <a:gd name="T0" fmla="*/ 378 w 758"/>
                <a:gd name="T1" fmla="*/ 0 h 756"/>
                <a:gd name="T2" fmla="*/ 454 w 758"/>
                <a:gd name="T3" fmla="*/ 8 h 756"/>
                <a:gd name="T4" fmla="*/ 526 w 758"/>
                <a:gd name="T5" fmla="*/ 30 h 756"/>
                <a:gd name="T6" fmla="*/ 590 w 758"/>
                <a:gd name="T7" fmla="*/ 64 h 756"/>
                <a:gd name="T8" fmla="*/ 646 w 758"/>
                <a:gd name="T9" fmla="*/ 110 h 756"/>
                <a:gd name="T10" fmla="*/ 692 w 758"/>
                <a:gd name="T11" fmla="*/ 166 h 756"/>
                <a:gd name="T12" fmla="*/ 728 w 758"/>
                <a:gd name="T13" fmla="*/ 230 h 756"/>
                <a:gd name="T14" fmla="*/ 750 w 758"/>
                <a:gd name="T15" fmla="*/ 302 h 756"/>
                <a:gd name="T16" fmla="*/ 758 w 758"/>
                <a:gd name="T17" fmla="*/ 378 h 756"/>
                <a:gd name="T18" fmla="*/ 756 w 758"/>
                <a:gd name="T19" fmla="*/ 416 h 756"/>
                <a:gd name="T20" fmla="*/ 740 w 758"/>
                <a:gd name="T21" fmla="*/ 490 h 756"/>
                <a:gd name="T22" fmla="*/ 712 w 758"/>
                <a:gd name="T23" fmla="*/ 558 h 756"/>
                <a:gd name="T24" fmla="*/ 670 w 758"/>
                <a:gd name="T25" fmla="*/ 618 h 756"/>
                <a:gd name="T26" fmla="*/ 618 w 758"/>
                <a:gd name="T27" fmla="*/ 670 h 756"/>
                <a:gd name="T28" fmla="*/ 558 w 758"/>
                <a:gd name="T29" fmla="*/ 710 h 756"/>
                <a:gd name="T30" fmla="*/ 490 w 758"/>
                <a:gd name="T31" fmla="*/ 738 h 756"/>
                <a:gd name="T32" fmla="*/ 416 w 758"/>
                <a:gd name="T33" fmla="*/ 754 h 756"/>
                <a:gd name="T34" fmla="*/ 378 w 758"/>
                <a:gd name="T35" fmla="*/ 756 h 756"/>
                <a:gd name="T36" fmla="*/ 302 w 758"/>
                <a:gd name="T37" fmla="*/ 748 h 756"/>
                <a:gd name="T38" fmla="*/ 230 w 758"/>
                <a:gd name="T39" fmla="*/ 726 h 756"/>
                <a:gd name="T40" fmla="*/ 166 w 758"/>
                <a:gd name="T41" fmla="*/ 692 h 756"/>
                <a:gd name="T42" fmla="*/ 110 w 758"/>
                <a:gd name="T43" fmla="*/ 644 h 756"/>
                <a:gd name="T44" fmla="*/ 64 w 758"/>
                <a:gd name="T45" fmla="*/ 588 h 756"/>
                <a:gd name="T46" fmla="*/ 30 w 758"/>
                <a:gd name="T47" fmla="*/ 524 h 756"/>
                <a:gd name="T48" fmla="*/ 6 w 758"/>
                <a:gd name="T49" fmla="*/ 454 h 756"/>
                <a:gd name="T50" fmla="*/ 0 w 758"/>
                <a:gd name="T51" fmla="*/ 378 h 756"/>
                <a:gd name="T52" fmla="*/ 2 w 758"/>
                <a:gd name="T53" fmla="*/ 340 h 756"/>
                <a:gd name="T54" fmla="*/ 16 w 758"/>
                <a:gd name="T55" fmla="*/ 266 h 756"/>
                <a:gd name="T56" fmla="*/ 46 w 758"/>
                <a:gd name="T57" fmla="*/ 198 h 756"/>
                <a:gd name="T58" fmla="*/ 86 w 758"/>
                <a:gd name="T59" fmla="*/ 138 h 756"/>
                <a:gd name="T60" fmla="*/ 138 w 758"/>
                <a:gd name="T61" fmla="*/ 86 h 756"/>
                <a:gd name="T62" fmla="*/ 198 w 758"/>
                <a:gd name="T63" fmla="*/ 46 h 756"/>
                <a:gd name="T64" fmla="*/ 266 w 758"/>
                <a:gd name="T65" fmla="*/ 16 h 756"/>
                <a:gd name="T66" fmla="*/ 340 w 758"/>
                <a:gd name="T67" fmla="*/ 2 h 756"/>
                <a:gd name="T68" fmla="*/ 378 w 758"/>
                <a:gd name="T6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8" h="756">
                  <a:moveTo>
                    <a:pt x="378" y="0"/>
                  </a:moveTo>
                  <a:lnTo>
                    <a:pt x="378" y="0"/>
                  </a:lnTo>
                  <a:lnTo>
                    <a:pt x="416" y="2"/>
                  </a:lnTo>
                  <a:lnTo>
                    <a:pt x="454" y="8"/>
                  </a:lnTo>
                  <a:lnTo>
                    <a:pt x="490" y="16"/>
                  </a:lnTo>
                  <a:lnTo>
                    <a:pt x="526" y="30"/>
                  </a:lnTo>
                  <a:lnTo>
                    <a:pt x="558" y="46"/>
                  </a:lnTo>
                  <a:lnTo>
                    <a:pt x="590" y="64"/>
                  </a:lnTo>
                  <a:lnTo>
                    <a:pt x="618" y="86"/>
                  </a:lnTo>
                  <a:lnTo>
                    <a:pt x="646" y="110"/>
                  </a:lnTo>
                  <a:lnTo>
                    <a:pt x="670" y="138"/>
                  </a:lnTo>
                  <a:lnTo>
                    <a:pt x="692" y="166"/>
                  </a:lnTo>
                  <a:lnTo>
                    <a:pt x="712" y="198"/>
                  </a:lnTo>
                  <a:lnTo>
                    <a:pt x="728" y="230"/>
                  </a:lnTo>
                  <a:lnTo>
                    <a:pt x="740" y="266"/>
                  </a:lnTo>
                  <a:lnTo>
                    <a:pt x="750" y="302"/>
                  </a:lnTo>
                  <a:lnTo>
                    <a:pt x="756" y="340"/>
                  </a:lnTo>
                  <a:lnTo>
                    <a:pt x="758" y="378"/>
                  </a:lnTo>
                  <a:lnTo>
                    <a:pt x="758" y="378"/>
                  </a:lnTo>
                  <a:lnTo>
                    <a:pt x="756" y="416"/>
                  </a:lnTo>
                  <a:lnTo>
                    <a:pt x="750" y="454"/>
                  </a:lnTo>
                  <a:lnTo>
                    <a:pt x="740" y="490"/>
                  </a:lnTo>
                  <a:lnTo>
                    <a:pt x="728" y="524"/>
                  </a:lnTo>
                  <a:lnTo>
                    <a:pt x="712" y="558"/>
                  </a:lnTo>
                  <a:lnTo>
                    <a:pt x="692" y="588"/>
                  </a:lnTo>
                  <a:lnTo>
                    <a:pt x="670" y="618"/>
                  </a:lnTo>
                  <a:lnTo>
                    <a:pt x="646" y="644"/>
                  </a:lnTo>
                  <a:lnTo>
                    <a:pt x="618" y="670"/>
                  </a:lnTo>
                  <a:lnTo>
                    <a:pt x="590" y="692"/>
                  </a:lnTo>
                  <a:lnTo>
                    <a:pt x="558" y="710"/>
                  </a:lnTo>
                  <a:lnTo>
                    <a:pt x="526" y="726"/>
                  </a:lnTo>
                  <a:lnTo>
                    <a:pt x="490" y="738"/>
                  </a:lnTo>
                  <a:lnTo>
                    <a:pt x="454" y="748"/>
                  </a:lnTo>
                  <a:lnTo>
                    <a:pt x="416" y="754"/>
                  </a:lnTo>
                  <a:lnTo>
                    <a:pt x="378" y="756"/>
                  </a:lnTo>
                  <a:lnTo>
                    <a:pt x="378" y="756"/>
                  </a:lnTo>
                  <a:lnTo>
                    <a:pt x="340" y="754"/>
                  </a:lnTo>
                  <a:lnTo>
                    <a:pt x="302" y="748"/>
                  </a:lnTo>
                  <a:lnTo>
                    <a:pt x="266" y="738"/>
                  </a:lnTo>
                  <a:lnTo>
                    <a:pt x="230" y="726"/>
                  </a:lnTo>
                  <a:lnTo>
                    <a:pt x="198" y="710"/>
                  </a:lnTo>
                  <a:lnTo>
                    <a:pt x="166" y="692"/>
                  </a:lnTo>
                  <a:lnTo>
                    <a:pt x="138" y="670"/>
                  </a:lnTo>
                  <a:lnTo>
                    <a:pt x="110" y="644"/>
                  </a:lnTo>
                  <a:lnTo>
                    <a:pt x="86" y="618"/>
                  </a:lnTo>
                  <a:lnTo>
                    <a:pt x="64" y="588"/>
                  </a:lnTo>
                  <a:lnTo>
                    <a:pt x="46" y="558"/>
                  </a:lnTo>
                  <a:lnTo>
                    <a:pt x="30" y="524"/>
                  </a:lnTo>
                  <a:lnTo>
                    <a:pt x="16" y="490"/>
                  </a:lnTo>
                  <a:lnTo>
                    <a:pt x="6" y="454"/>
                  </a:lnTo>
                  <a:lnTo>
                    <a:pt x="2" y="416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2" y="340"/>
                  </a:lnTo>
                  <a:lnTo>
                    <a:pt x="6" y="302"/>
                  </a:lnTo>
                  <a:lnTo>
                    <a:pt x="16" y="266"/>
                  </a:lnTo>
                  <a:lnTo>
                    <a:pt x="30" y="230"/>
                  </a:lnTo>
                  <a:lnTo>
                    <a:pt x="46" y="198"/>
                  </a:lnTo>
                  <a:lnTo>
                    <a:pt x="64" y="166"/>
                  </a:lnTo>
                  <a:lnTo>
                    <a:pt x="86" y="138"/>
                  </a:lnTo>
                  <a:lnTo>
                    <a:pt x="110" y="110"/>
                  </a:lnTo>
                  <a:lnTo>
                    <a:pt x="138" y="86"/>
                  </a:lnTo>
                  <a:lnTo>
                    <a:pt x="166" y="64"/>
                  </a:lnTo>
                  <a:lnTo>
                    <a:pt x="198" y="46"/>
                  </a:lnTo>
                  <a:lnTo>
                    <a:pt x="230" y="30"/>
                  </a:lnTo>
                  <a:lnTo>
                    <a:pt x="266" y="16"/>
                  </a:lnTo>
                  <a:lnTo>
                    <a:pt x="302" y="8"/>
                  </a:lnTo>
                  <a:lnTo>
                    <a:pt x="340" y="2"/>
                  </a:lnTo>
                  <a:lnTo>
                    <a:pt x="37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9FC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 rot="1349765">
              <a:off x="9632316" y="5099957"/>
              <a:ext cx="1174750" cy="1171575"/>
            </a:xfrm>
            <a:custGeom>
              <a:avLst/>
              <a:gdLst>
                <a:gd name="T0" fmla="*/ 370 w 740"/>
                <a:gd name="T1" fmla="*/ 0 h 738"/>
                <a:gd name="T2" fmla="*/ 444 w 740"/>
                <a:gd name="T3" fmla="*/ 6 h 738"/>
                <a:gd name="T4" fmla="*/ 514 w 740"/>
                <a:gd name="T5" fmla="*/ 28 h 738"/>
                <a:gd name="T6" fmla="*/ 576 w 740"/>
                <a:gd name="T7" fmla="*/ 62 h 738"/>
                <a:gd name="T8" fmla="*/ 632 w 740"/>
                <a:gd name="T9" fmla="*/ 108 h 738"/>
                <a:gd name="T10" fmla="*/ 676 w 740"/>
                <a:gd name="T11" fmla="*/ 162 h 738"/>
                <a:gd name="T12" fmla="*/ 710 w 740"/>
                <a:gd name="T13" fmla="*/ 226 h 738"/>
                <a:gd name="T14" fmla="*/ 732 w 740"/>
                <a:gd name="T15" fmla="*/ 294 h 738"/>
                <a:gd name="T16" fmla="*/ 740 w 740"/>
                <a:gd name="T17" fmla="*/ 368 h 738"/>
                <a:gd name="T18" fmla="*/ 738 w 740"/>
                <a:gd name="T19" fmla="*/ 406 h 738"/>
                <a:gd name="T20" fmla="*/ 724 w 740"/>
                <a:gd name="T21" fmla="*/ 478 h 738"/>
                <a:gd name="T22" fmla="*/ 696 w 740"/>
                <a:gd name="T23" fmla="*/ 544 h 738"/>
                <a:gd name="T24" fmla="*/ 656 w 740"/>
                <a:gd name="T25" fmla="*/ 604 h 738"/>
                <a:gd name="T26" fmla="*/ 606 w 740"/>
                <a:gd name="T27" fmla="*/ 654 h 738"/>
                <a:gd name="T28" fmla="*/ 546 w 740"/>
                <a:gd name="T29" fmla="*/ 694 h 738"/>
                <a:gd name="T30" fmla="*/ 480 w 740"/>
                <a:gd name="T31" fmla="*/ 722 h 738"/>
                <a:gd name="T32" fmla="*/ 408 w 740"/>
                <a:gd name="T33" fmla="*/ 736 h 738"/>
                <a:gd name="T34" fmla="*/ 370 w 740"/>
                <a:gd name="T35" fmla="*/ 738 h 738"/>
                <a:gd name="T36" fmla="*/ 296 w 740"/>
                <a:gd name="T37" fmla="*/ 730 h 738"/>
                <a:gd name="T38" fmla="*/ 226 w 740"/>
                <a:gd name="T39" fmla="*/ 708 h 738"/>
                <a:gd name="T40" fmla="*/ 164 w 740"/>
                <a:gd name="T41" fmla="*/ 674 h 738"/>
                <a:gd name="T42" fmla="*/ 108 w 740"/>
                <a:gd name="T43" fmla="*/ 630 h 738"/>
                <a:gd name="T44" fmla="*/ 64 w 740"/>
                <a:gd name="T45" fmla="*/ 574 h 738"/>
                <a:gd name="T46" fmla="*/ 30 w 740"/>
                <a:gd name="T47" fmla="*/ 512 h 738"/>
                <a:gd name="T48" fmla="*/ 8 w 740"/>
                <a:gd name="T49" fmla="*/ 442 h 738"/>
                <a:gd name="T50" fmla="*/ 0 w 740"/>
                <a:gd name="T51" fmla="*/ 368 h 738"/>
                <a:gd name="T52" fmla="*/ 2 w 740"/>
                <a:gd name="T53" fmla="*/ 330 h 738"/>
                <a:gd name="T54" fmla="*/ 16 w 740"/>
                <a:gd name="T55" fmla="*/ 260 h 738"/>
                <a:gd name="T56" fmla="*/ 44 w 740"/>
                <a:gd name="T57" fmla="*/ 192 h 738"/>
                <a:gd name="T58" fmla="*/ 84 w 740"/>
                <a:gd name="T59" fmla="*/ 134 h 738"/>
                <a:gd name="T60" fmla="*/ 136 w 740"/>
                <a:gd name="T61" fmla="*/ 84 h 738"/>
                <a:gd name="T62" fmla="*/ 194 w 740"/>
                <a:gd name="T63" fmla="*/ 44 h 738"/>
                <a:gd name="T64" fmla="*/ 260 w 740"/>
                <a:gd name="T65" fmla="*/ 16 h 738"/>
                <a:gd name="T66" fmla="*/ 332 w 740"/>
                <a:gd name="T67" fmla="*/ 2 h 738"/>
                <a:gd name="T68" fmla="*/ 370 w 740"/>
                <a:gd name="T6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0" h="738">
                  <a:moveTo>
                    <a:pt x="370" y="0"/>
                  </a:moveTo>
                  <a:lnTo>
                    <a:pt x="370" y="0"/>
                  </a:lnTo>
                  <a:lnTo>
                    <a:pt x="408" y="2"/>
                  </a:lnTo>
                  <a:lnTo>
                    <a:pt x="444" y="6"/>
                  </a:lnTo>
                  <a:lnTo>
                    <a:pt x="480" y="16"/>
                  </a:lnTo>
                  <a:lnTo>
                    <a:pt x="514" y="28"/>
                  </a:lnTo>
                  <a:lnTo>
                    <a:pt x="546" y="44"/>
                  </a:lnTo>
                  <a:lnTo>
                    <a:pt x="576" y="62"/>
                  </a:lnTo>
                  <a:lnTo>
                    <a:pt x="606" y="84"/>
                  </a:lnTo>
                  <a:lnTo>
                    <a:pt x="632" y="108"/>
                  </a:lnTo>
                  <a:lnTo>
                    <a:pt x="656" y="134"/>
                  </a:lnTo>
                  <a:lnTo>
                    <a:pt x="676" y="162"/>
                  </a:lnTo>
                  <a:lnTo>
                    <a:pt x="696" y="192"/>
                  </a:lnTo>
                  <a:lnTo>
                    <a:pt x="710" y="226"/>
                  </a:lnTo>
                  <a:lnTo>
                    <a:pt x="724" y="260"/>
                  </a:lnTo>
                  <a:lnTo>
                    <a:pt x="732" y="294"/>
                  </a:lnTo>
                  <a:lnTo>
                    <a:pt x="738" y="330"/>
                  </a:lnTo>
                  <a:lnTo>
                    <a:pt x="740" y="368"/>
                  </a:lnTo>
                  <a:lnTo>
                    <a:pt x="740" y="368"/>
                  </a:lnTo>
                  <a:lnTo>
                    <a:pt x="738" y="406"/>
                  </a:lnTo>
                  <a:lnTo>
                    <a:pt x="732" y="442"/>
                  </a:lnTo>
                  <a:lnTo>
                    <a:pt x="724" y="478"/>
                  </a:lnTo>
                  <a:lnTo>
                    <a:pt x="710" y="512"/>
                  </a:lnTo>
                  <a:lnTo>
                    <a:pt x="696" y="544"/>
                  </a:lnTo>
                  <a:lnTo>
                    <a:pt x="676" y="574"/>
                  </a:lnTo>
                  <a:lnTo>
                    <a:pt x="656" y="604"/>
                  </a:lnTo>
                  <a:lnTo>
                    <a:pt x="632" y="630"/>
                  </a:lnTo>
                  <a:lnTo>
                    <a:pt x="606" y="654"/>
                  </a:lnTo>
                  <a:lnTo>
                    <a:pt x="576" y="674"/>
                  </a:lnTo>
                  <a:lnTo>
                    <a:pt x="546" y="694"/>
                  </a:lnTo>
                  <a:lnTo>
                    <a:pt x="514" y="708"/>
                  </a:lnTo>
                  <a:lnTo>
                    <a:pt x="480" y="722"/>
                  </a:lnTo>
                  <a:lnTo>
                    <a:pt x="444" y="730"/>
                  </a:lnTo>
                  <a:lnTo>
                    <a:pt x="408" y="736"/>
                  </a:lnTo>
                  <a:lnTo>
                    <a:pt x="370" y="738"/>
                  </a:lnTo>
                  <a:lnTo>
                    <a:pt x="370" y="738"/>
                  </a:lnTo>
                  <a:lnTo>
                    <a:pt x="332" y="736"/>
                  </a:lnTo>
                  <a:lnTo>
                    <a:pt x="296" y="730"/>
                  </a:lnTo>
                  <a:lnTo>
                    <a:pt x="260" y="722"/>
                  </a:lnTo>
                  <a:lnTo>
                    <a:pt x="226" y="708"/>
                  </a:lnTo>
                  <a:lnTo>
                    <a:pt x="194" y="694"/>
                  </a:lnTo>
                  <a:lnTo>
                    <a:pt x="164" y="674"/>
                  </a:lnTo>
                  <a:lnTo>
                    <a:pt x="136" y="654"/>
                  </a:lnTo>
                  <a:lnTo>
                    <a:pt x="108" y="630"/>
                  </a:lnTo>
                  <a:lnTo>
                    <a:pt x="84" y="604"/>
                  </a:lnTo>
                  <a:lnTo>
                    <a:pt x="64" y="574"/>
                  </a:lnTo>
                  <a:lnTo>
                    <a:pt x="44" y="544"/>
                  </a:lnTo>
                  <a:lnTo>
                    <a:pt x="30" y="512"/>
                  </a:lnTo>
                  <a:lnTo>
                    <a:pt x="16" y="478"/>
                  </a:lnTo>
                  <a:lnTo>
                    <a:pt x="8" y="442"/>
                  </a:lnTo>
                  <a:lnTo>
                    <a:pt x="2" y="406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2" y="330"/>
                  </a:lnTo>
                  <a:lnTo>
                    <a:pt x="8" y="294"/>
                  </a:lnTo>
                  <a:lnTo>
                    <a:pt x="16" y="260"/>
                  </a:lnTo>
                  <a:lnTo>
                    <a:pt x="30" y="226"/>
                  </a:lnTo>
                  <a:lnTo>
                    <a:pt x="44" y="192"/>
                  </a:lnTo>
                  <a:lnTo>
                    <a:pt x="64" y="162"/>
                  </a:lnTo>
                  <a:lnTo>
                    <a:pt x="84" y="134"/>
                  </a:lnTo>
                  <a:lnTo>
                    <a:pt x="108" y="108"/>
                  </a:lnTo>
                  <a:lnTo>
                    <a:pt x="136" y="84"/>
                  </a:lnTo>
                  <a:lnTo>
                    <a:pt x="164" y="62"/>
                  </a:lnTo>
                  <a:lnTo>
                    <a:pt x="194" y="44"/>
                  </a:lnTo>
                  <a:lnTo>
                    <a:pt x="226" y="28"/>
                  </a:lnTo>
                  <a:lnTo>
                    <a:pt x="260" y="16"/>
                  </a:lnTo>
                  <a:lnTo>
                    <a:pt x="296" y="6"/>
                  </a:lnTo>
                  <a:lnTo>
                    <a:pt x="332" y="2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A1C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 rot="1349765">
              <a:off x="9649892" y="5110452"/>
              <a:ext cx="1146175" cy="1143000"/>
            </a:xfrm>
            <a:custGeom>
              <a:avLst/>
              <a:gdLst>
                <a:gd name="T0" fmla="*/ 360 w 722"/>
                <a:gd name="T1" fmla="*/ 0 h 720"/>
                <a:gd name="T2" fmla="*/ 432 w 722"/>
                <a:gd name="T3" fmla="*/ 6 h 720"/>
                <a:gd name="T4" fmla="*/ 500 w 722"/>
                <a:gd name="T5" fmla="*/ 28 h 720"/>
                <a:gd name="T6" fmla="*/ 562 w 722"/>
                <a:gd name="T7" fmla="*/ 62 h 720"/>
                <a:gd name="T8" fmla="*/ 616 w 722"/>
                <a:gd name="T9" fmla="*/ 106 h 720"/>
                <a:gd name="T10" fmla="*/ 660 w 722"/>
                <a:gd name="T11" fmla="*/ 158 h 720"/>
                <a:gd name="T12" fmla="*/ 692 w 722"/>
                <a:gd name="T13" fmla="*/ 220 h 720"/>
                <a:gd name="T14" fmla="*/ 714 w 722"/>
                <a:gd name="T15" fmla="*/ 288 h 720"/>
                <a:gd name="T16" fmla="*/ 722 w 722"/>
                <a:gd name="T17" fmla="*/ 360 h 720"/>
                <a:gd name="T18" fmla="*/ 720 w 722"/>
                <a:gd name="T19" fmla="*/ 396 h 720"/>
                <a:gd name="T20" fmla="*/ 704 w 722"/>
                <a:gd name="T21" fmla="*/ 466 h 720"/>
                <a:gd name="T22" fmla="*/ 678 w 722"/>
                <a:gd name="T23" fmla="*/ 532 h 720"/>
                <a:gd name="T24" fmla="*/ 638 w 722"/>
                <a:gd name="T25" fmla="*/ 588 h 720"/>
                <a:gd name="T26" fmla="*/ 590 w 722"/>
                <a:gd name="T27" fmla="*/ 638 h 720"/>
                <a:gd name="T28" fmla="*/ 532 w 722"/>
                <a:gd name="T29" fmla="*/ 676 h 720"/>
                <a:gd name="T30" fmla="*/ 468 w 722"/>
                <a:gd name="T31" fmla="*/ 704 h 720"/>
                <a:gd name="T32" fmla="*/ 396 w 722"/>
                <a:gd name="T33" fmla="*/ 718 h 720"/>
                <a:gd name="T34" fmla="*/ 360 w 722"/>
                <a:gd name="T35" fmla="*/ 720 h 720"/>
                <a:gd name="T36" fmla="*/ 288 w 722"/>
                <a:gd name="T37" fmla="*/ 712 h 720"/>
                <a:gd name="T38" fmla="*/ 220 w 722"/>
                <a:gd name="T39" fmla="*/ 692 h 720"/>
                <a:gd name="T40" fmla="*/ 158 w 722"/>
                <a:gd name="T41" fmla="*/ 658 h 720"/>
                <a:gd name="T42" fmla="*/ 106 w 722"/>
                <a:gd name="T43" fmla="*/ 614 h 720"/>
                <a:gd name="T44" fmla="*/ 60 w 722"/>
                <a:gd name="T45" fmla="*/ 560 h 720"/>
                <a:gd name="T46" fmla="*/ 28 w 722"/>
                <a:gd name="T47" fmla="*/ 500 h 720"/>
                <a:gd name="T48" fmla="*/ 6 w 722"/>
                <a:gd name="T49" fmla="*/ 432 h 720"/>
                <a:gd name="T50" fmla="*/ 0 w 722"/>
                <a:gd name="T51" fmla="*/ 360 h 720"/>
                <a:gd name="T52" fmla="*/ 2 w 722"/>
                <a:gd name="T53" fmla="*/ 322 h 720"/>
                <a:gd name="T54" fmla="*/ 16 w 722"/>
                <a:gd name="T55" fmla="*/ 252 h 720"/>
                <a:gd name="T56" fmla="*/ 42 w 722"/>
                <a:gd name="T57" fmla="*/ 188 h 720"/>
                <a:gd name="T58" fmla="*/ 82 w 722"/>
                <a:gd name="T59" fmla="*/ 130 h 720"/>
                <a:gd name="T60" fmla="*/ 130 w 722"/>
                <a:gd name="T61" fmla="*/ 82 h 720"/>
                <a:gd name="T62" fmla="*/ 188 w 722"/>
                <a:gd name="T63" fmla="*/ 42 h 720"/>
                <a:gd name="T64" fmla="*/ 252 w 722"/>
                <a:gd name="T65" fmla="*/ 16 h 720"/>
                <a:gd name="T66" fmla="*/ 324 w 722"/>
                <a:gd name="T67" fmla="*/ 2 h 720"/>
                <a:gd name="T68" fmla="*/ 360 w 722"/>
                <a:gd name="T6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720">
                  <a:moveTo>
                    <a:pt x="360" y="0"/>
                  </a:moveTo>
                  <a:lnTo>
                    <a:pt x="360" y="0"/>
                  </a:lnTo>
                  <a:lnTo>
                    <a:pt x="396" y="2"/>
                  </a:lnTo>
                  <a:lnTo>
                    <a:pt x="432" y="6"/>
                  </a:lnTo>
                  <a:lnTo>
                    <a:pt x="468" y="16"/>
                  </a:lnTo>
                  <a:lnTo>
                    <a:pt x="500" y="28"/>
                  </a:lnTo>
                  <a:lnTo>
                    <a:pt x="532" y="42"/>
                  </a:lnTo>
                  <a:lnTo>
                    <a:pt x="562" y="62"/>
                  </a:lnTo>
                  <a:lnTo>
                    <a:pt x="590" y="82"/>
                  </a:lnTo>
                  <a:lnTo>
                    <a:pt x="616" y="106"/>
                  </a:lnTo>
                  <a:lnTo>
                    <a:pt x="638" y="130"/>
                  </a:lnTo>
                  <a:lnTo>
                    <a:pt x="660" y="158"/>
                  </a:lnTo>
                  <a:lnTo>
                    <a:pt x="678" y="188"/>
                  </a:lnTo>
                  <a:lnTo>
                    <a:pt x="692" y="220"/>
                  </a:lnTo>
                  <a:lnTo>
                    <a:pt x="704" y="252"/>
                  </a:lnTo>
                  <a:lnTo>
                    <a:pt x="714" y="288"/>
                  </a:lnTo>
                  <a:lnTo>
                    <a:pt x="720" y="322"/>
                  </a:lnTo>
                  <a:lnTo>
                    <a:pt x="722" y="360"/>
                  </a:lnTo>
                  <a:lnTo>
                    <a:pt x="722" y="360"/>
                  </a:lnTo>
                  <a:lnTo>
                    <a:pt x="720" y="396"/>
                  </a:lnTo>
                  <a:lnTo>
                    <a:pt x="714" y="432"/>
                  </a:lnTo>
                  <a:lnTo>
                    <a:pt x="704" y="466"/>
                  </a:lnTo>
                  <a:lnTo>
                    <a:pt x="692" y="500"/>
                  </a:lnTo>
                  <a:lnTo>
                    <a:pt x="678" y="532"/>
                  </a:lnTo>
                  <a:lnTo>
                    <a:pt x="660" y="560"/>
                  </a:lnTo>
                  <a:lnTo>
                    <a:pt x="638" y="588"/>
                  </a:lnTo>
                  <a:lnTo>
                    <a:pt x="616" y="614"/>
                  </a:lnTo>
                  <a:lnTo>
                    <a:pt x="590" y="638"/>
                  </a:lnTo>
                  <a:lnTo>
                    <a:pt x="562" y="658"/>
                  </a:lnTo>
                  <a:lnTo>
                    <a:pt x="532" y="676"/>
                  </a:lnTo>
                  <a:lnTo>
                    <a:pt x="500" y="692"/>
                  </a:lnTo>
                  <a:lnTo>
                    <a:pt x="468" y="704"/>
                  </a:lnTo>
                  <a:lnTo>
                    <a:pt x="432" y="712"/>
                  </a:lnTo>
                  <a:lnTo>
                    <a:pt x="396" y="718"/>
                  </a:lnTo>
                  <a:lnTo>
                    <a:pt x="360" y="720"/>
                  </a:lnTo>
                  <a:lnTo>
                    <a:pt x="360" y="720"/>
                  </a:lnTo>
                  <a:lnTo>
                    <a:pt x="324" y="718"/>
                  </a:lnTo>
                  <a:lnTo>
                    <a:pt x="288" y="712"/>
                  </a:lnTo>
                  <a:lnTo>
                    <a:pt x="252" y="704"/>
                  </a:lnTo>
                  <a:lnTo>
                    <a:pt x="220" y="692"/>
                  </a:lnTo>
                  <a:lnTo>
                    <a:pt x="188" y="676"/>
                  </a:lnTo>
                  <a:lnTo>
                    <a:pt x="158" y="658"/>
                  </a:lnTo>
                  <a:lnTo>
                    <a:pt x="130" y="638"/>
                  </a:lnTo>
                  <a:lnTo>
                    <a:pt x="106" y="614"/>
                  </a:lnTo>
                  <a:lnTo>
                    <a:pt x="82" y="588"/>
                  </a:lnTo>
                  <a:lnTo>
                    <a:pt x="60" y="560"/>
                  </a:lnTo>
                  <a:lnTo>
                    <a:pt x="42" y="532"/>
                  </a:lnTo>
                  <a:lnTo>
                    <a:pt x="28" y="500"/>
                  </a:lnTo>
                  <a:lnTo>
                    <a:pt x="16" y="466"/>
                  </a:lnTo>
                  <a:lnTo>
                    <a:pt x="6" y="432"/>
                  </a:lnTo>
                  <a:lnTo>
                    <a:pt x="2" y="396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2" y="322"/>
                  </a:lnTo>
                  <a:lnTo>
                    <a:pt x="6" y="288"/>
                  </a:lnTo>
                  <a:lnTo>
                    <a:pt x="16" y="252"/>
                  </a:lnTo>
                  <a:lnTo>
                    <a:pt x="28" y="220"/>
                  </a:lnTo>
                  <a:lnTo>
                    <a:pt x="42" y="188"/>
                  </a:lnTo>
                  <a:lnTo>
                    <a:pt x="60" y="158"/>
                  </a:lnTo>
                  <a:lnTo>
                    <a:pt x="82" y="130"/>
                  </a:lnTo>
                  <a:lnTo>
                    <a:pt x="106" y="106"/>
                  </a:lnTo>
                  <a:lnTo>
                    <a:pt x="130" y="82"/>
                  </a:lnTo>
                  <a:lnTo>
                    <a:pt x="158" y="62"/>
                  </a:lnTo>
                  <a:lnTo>
                    <a:pt x="188" y="42"/>
                  </a:lnTo>
                  <a:lnTo>
                    <a:pt x="220" y="28"/>
                  </a:lnTo>
                  <a:lnTo>
                    <a:pt x="252" y="16"/>
                  </a:lnTo>
                  <a:lnTo>
                    <a:pt x="288" y="6"/>
                  </a:lnTo>
                  <a:lnTo>
                    <a:pt x="324" y="2"/>
                  </a:lnTo>
                  <a:lnTo>
                    <a:pt x="360" y="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 rot="1349765">
              <a:off x="9664535" y="5119732"/>
              <a:ext cx="1117600" cy="1114425"/>
            </a:xfrm>
            <a:custGeom>
              <a:avLst/>
              <a:gdLst>
                <a:gd name="T0" fmla="*/ 352 w 704"/>
                <a:gd name="T1" fmla="*/ 0 h 702"/>
                <a:gd name="T2" fmla="*/ 422 w 704"/>
                <a:gd name="T3" fmla="*/ 6 h 702"/>
                <a:gd name="T4" fmla="*/ 488 w 704"/>
                <a:gd name="T5" fmla="*/ 28 h 702"/>
                <a:gd name="T6" fmla="*/ 548 w 704"/>
                <a:gd name="T7" fmla="*/ 60 h 702"/>
                <a:gd name="T8" fmla="*/ 600 w 704"/>
                <a:gd name="T9" fmla="*/ 102 h 702"/>
                <a:gd name="T10" fmla="*/ 644 w 704"/>
                <a:gd name="T11" fmla="*/ 154 h 702"/>
                <a:gd name="T12" fmla="*/ 676 w 704"/>
                <a:gd name="T13" fmla="*/ 214 h 702"/>
                <a:gd name="T14" fmla="*/ 696 w 704"/>
                <a:gd name="T15" fmla="*/ 280 h 702"/>
                <a:gd name="T16" fmla="*/ 704 w 704"/>
                <a:gd name="T17" fmla="*/ 350 h 702"/>
                <a:gd name="T18" fmla="*/ 702 w 704"/>
                <a:gd name="T19" fmla="*/ 386 h 702"/>
                <a:gd name="T20" fmla="*/ 688 w 704"/>
                <a:gd name="T21" fmla="*/ 456 h 702"/>
                <a:gd name="T22" fmla="*/ 662 w 704"/>
                <a:gd name="T23" fmla="*/ 518 h 702"/>
                <a:gd name="T24" fmla="*/ 624 w 704"/>
                <a:gd name="T25" fmla="*/ 574 h 702"/>
                <a:gd name="T26" fmla="*/ 576 w 704"/>
                <a:gd name="T27" fmla="*/ 622 h 702"/>
                <a:gd name="T28" fmla="*/ 520 w 704"/>
                <a:gd name="T29" fmla="*/ 660 h 702"/>
                <a:gd name="T30" fmla="*/ 456 w 704"/>
                <a:gd name="T31" fmla="*/ 686 h 702"/>
                <a:gd name="T32" fmla="*/ 388 w 704"/>
                <a:gd name="T33" fmla="*/ 700 h 702"/>
                <a:gd name="T34" fmla="*/ 352 w 704"/>
                <a:gd name="T35" fmla="*/ 702 h 702"/>
                <a:gd name="T36" fmla="*/ 282 w 704"/>
                <a:gd name="T37" fmla="*/ 694 h 702"/>
                <a:gd name="T38" fmla="*/ 216 w 704"/>
                <a:gd name="T39" fmla="*/ 674 h 702"/>
                <a:gd name="T40" fmla="*/ 156 w 704"/>
                <a:gd name="T41" fmla="*/ 642 h 702"/>
                <a:gd name="T42" fmla="*/ 104 w 704"/>
                <a:gd name="T43" fmla="*/ 600 h 702"/>
                <a:gd name="T44" fmla="*/ 60 w 704"/>
                <a:gd name="T45" fmla="*/ 546 h 702"/>
                <a:gd name="T46" fmla="*/ 28 w 704"/>
                <a:gd name="T47" fmla="*/ 488 h 702"/>
                <a:gd name="T48" fmla="*/ 8 w 704"/>
                <a:gd name="T49" fmla="*/ 422 h 702"/>
                <a:gd name="T50" fmla="*/ 0 w 704"/>
                <a:gd name="T51" fmla="*/ 350 h 702"/>
                <a:gd name="T52" fmla="*/ 2 w 704"/>
                <a:gd name="T53" fmla="*/ 314 h 702"/>
                <a:gd name="T54" fmla="*/ 16 w 704"/>
                <a:gd name="T55" fmla="*/ 246 h 702"/>
                <a:gd name="T56" fmla="*/ 42 w 704"/>
                <a:gd name="T57" fmla="*/ 184 h 702"/>
                <a:gd name="T58" fmla="*/ 80 w 704"/>
                <a:gd name="T59" fmla="*/ 128 h 702"/>
                <a:gd name="T60" fmla="*/ 128 w 704"/>
                <a:gd name="T61" fmla="*/ 80 h 702"/>
                <a:gd name="T62" fmla="*/ 184 w 704"/>
                <a:gd name="T63" fmla="*/ 42 h 702"/>
                <a:gd name="T64" fmla="*/ 248 w 704"/>
                <a:gd name="T65" fmla="*/ 16 h 702"/>
                <a:gd name="T66" fmla="*/ 316 w 704"/>
                <a:gd name="T67" fmla="*/ 2 h 702"/>
                <a:gd name="T68" fmla="*/ 352 w 704"/>
                <a:gd name="T6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4" h="702">
                  <a:moveTo>
                    <a:pt x="352" y="0"/>
                  </a:moveTo>
                  <a:lnTo>
                    <a:pt x="352" y="0"/>
                  </a:lnTo>
                  <a:lnTo>
                    <a:pt x="388" y="2"/>
                  </a:lnTo>
                  <a:lnTo>
                    <a:pt x="422" y="6"/>
                  </a:lnTo>
                  <a:lnTo>
                    <a:pt x="456" y="16"/>
                  </a:lnTo>
                  <a:lnTo>
                    <a:pt x="488" y="28"/>
                  </a:lnTo>
                  <a:lnTo>
                    <a:pt x="520" y="42"/>
                  </a:lnTo>
                  <a:lnTo>
                    <a:pt x="548" y="60"/>
                  </a:lnTo>
                  <a:lnTo>
                    <a:pt x="576" y="80"/>
                  </a:lnTo>
                  <a:lnTo>
                    <a:pt x="600" y="102"/>
                  </a:lnTo>
                  <a:lnTo>
                    <a:pt x="624" y="128"/>
                  </a:lnTo>
                  <a:lnTo>
                    <a:pt x="644" y="154"/>
                  </a:lnTo>
                  <a:lnTo>
                    <a:pt x="662" y="184"/>
                  </a:lnTo>
                  <a:lnTo>
                    <a:pt x="676" y="214"/>
                  </a:lnTo>
                  <a:lnTo>
                    <a:pt x="688" y="246"/>
                  </a:lnTo>
                  <a:lnTo>
                    <a:pt x="696" y="280"/>
                  </a:lnTo>
                  <a:lnTo>
                    <a:pt x="702" y="314"/>
                  </a:lnTo>
                  <a:lnTo>
                    <a:pt x="704" y="350"/>
                  </a:lnTo>
                  <a:lnTo>
                    <a:pt x="704" y="350"/>
                  </a:lnTo>
                  <a:lnTo>
                    <a:pt x="702" y="386"/>
                  </a:lnTo>
                  <a:lnTo>
                    <a:pt x="696" y="422"/>
                  </a:lnTo>
                  <a:lnTo>
                    <a:pt x="688" y="456"/>
                  </a:lnTo>
                  <a:lnTo>
                    <a:pt x="676" y="488"/>
                  </a:lnTo>
                  <a:lnTo>
                    <a:pt x="662" y="518"/>
                  </a:lnTo>
                  <a:lnTo>
                    <a:pt x="644" y="546"/>
                  </a:lnTo>
                  <a:lnTo>
                    <a:pt x="624" y="574"/>
                  </a:lnTo>
                  <a:lnTo>
                    <a:pt x="600" y="600"/>
                  </a:lnTo>
                  <a:lnTo>
                    <a:pt x="576" y="622"/>
                  </a:lnTo>
                  <a:lnTo>
                    <a:pt x="548" y="642"/>
                  </a:lnTo>
                  <a:lnTo>
                    <a:pt x="520" y="660"/>
                  </a:lnTo>
                  <a:lnTo>
                    <a:pt x="488" y="674"/>
                  </a:lnTo>
                  <a:lnTo>
                    <a:pt x="456" y="686"/>
                  </a:lnTo>
                  <a:lnTo>
                    <a:pt x="422" y="694"/>
                  </a:lnTo>
                  <a:lnTo>
                    <a:pt x="388" y="700"/>
                  </a:lnTo>
                  <a:lnTo>
                    <a:pt x="352" y="702"/>
                  </a:lnTo>
                  <a:lnTo>
                    <a:pt x="352" y="702"/>
                  </a:lnTo>
                  <a:lnTo>
                    <a:pt x="316" y="700"/>
                  </a:lnTo>
                  <a:lnTo>
                    <a:pt x="282" y="694"/>
                  </a:lnTo>
                  <a:lnTo>
                    <a:pt x="248" y="686"/>
                  </a:lnTo>
                  <a:lnTo>
                    <a:pt x="216" y="674"/>
                  </a:lnTo>
                  <a:lnTo>
                    <a:pt x="184" y="660"/>
                  </a:lnTo>
                  <a:lnTo>
                    <a:pt x="156" y="642"/>
                  </a:lnTo>
                  <a:lnTo>
                    <a:pt x="128" y="622"/>
                  </a:lnTo>
                  <a:lnTo>
                    <a:pt x="104" y="600"/>
                  </a:lnTo>
                  <a:lnTo>
                    <a:pt x="80" y="574"/>
                  </a:lnTo>
                  <a:lnTo>
                    <a:pt x="60" y="546"/>
                  </a:lnTo>
                  <a:lnTo>
                    <a:pt x="42" y="518"/>
                  </a:lnTo>
                  <a:lnTo>
                    <a:pt x="28" y="488"/>
                  </a:lnTo>
                  <a:lnTo>
                    <a:pt x="16" y="456"/>
                  </a:lnTo>
                  <a:lnTo>
                    <a:pt x="8" y="422"/>
                  </a:lnTo>
                  <a:lnTo>
                    <a:pt x="2" y="386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14"/>
                  </a:lnTo>
                  <a:lnTo>
                    <a:pt x="8" y="280"/>
                  </a:lnTo>
                  <a:lnTo>
                    <a:pt x="16" y="246"/>
                  </a:lnTo>
                  <a:lnTo>
                    <a:pt x="28" y="214"/>
                  </a:lnTo>
                  <a:lnTo>
                    <a:pt x="42" y="184"/>
                  </a:lnTo>
                  <a:lnTo>
                    <a:pt x="60" y="154"/>
                  </a:lnTo>
                  <a:lnTo>
                    <a:pt x="80" y="128"/>
                  </a:lnTo>
                  <a:lnTo>
                    <a:pt x="104" y="102"/>
                  </a:lnTo>
                  <a:lnTo>
                    <a:pt x="128" y="80"/>
                  </a:lnTo>
                  <a:lnTo>
                    <a:pt x="156" y="60"/>
                  </a:lnTo>
                  <a:lnTo>
                    <a:pt x="184" y="42"/>
                  </a:lnTo>
                  <a:lnTo>
                    <a:pt x="216" y="28"/>
                  </a:lnTo>
                  <a:lnTo>
                    <a:pt x="248" y="16"/>
                  </a:lnTo>
                  <a:lnTo>
                    <a:pt x="282" y="6"/>
                  </a:lnTo>
                  <a:lnTo>
                    <a:pt x="316" y="2"/>
                  </a:lnTo>
                  <a:lnTo>
                    <a:pt x="352" y="0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A5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 rot="1349765">
              <a:off x="9682111" y="5130226"/>
              <a:ext cx="1089025" cy="1085850"/>
            </a:xfrm>
            <a:custGeom>
              <a:avLst/>
              <a:gdLst>
                <a:gd name="T0" fmla="*/ 342 w 686"/>
                <a:gd name="T1" fmla="*/ 0 h 684"/>
                <a:gd name="T2" fmla="*/ 412 w 686"/>
                <a:gd name="T3" fmla="*/ 6 h 684"/>
                <a:gd name="T4" fmla="*/ 476 w 686"/>
                <a:gd name="T5" fmla="*/ 26 h 684"/>
                <a:gd name="T6" fmla="*/ 534 w 686"/>
                <a:gd name="T7" fmla="*/ 58 h 684"/>
                <a:gd name="T8" fmla="*/ 584 w 686"/>
                <a:gd name="T9" fmla="*/ 100 h 684"/>
                <a:gd name="T10" fmla="*/ 626 w 686"/>
                <a:gd name="T11" fmla="*/ 150 h 684"/>
                <a:gd name="T12" fmla="*/ 658 w 686"/>
                <a:gd name="T13" fmla="*/ 208 h 684"/>
                <a:gd name="T14" fmla="*/ 678 w 686"/>
                <a:gd name="T15" fmla="*/ 272 h 684"/>
                <a:gd name="T16" fmla="*/ 686 w 686"/>
                <a:gd name="T17" fmla="*/ 342 h 684"/>
                <a:gd name="T18" fmla="*/ 684 w 686"/>
                <a:gd name="T19" fmla="*/ 376 h 684"/>
                <a:gd name="T20" fmla="*/ 670 w 686"/>
                <a:gd name="T21" fmla="*/ 444 h 684"/>
                <a:gd name="T22" fmla="*/ 644 w 686"/>
                <a:gd name="T23" fmla="*/ 504 h 684"/>
                <a:gd name="T24" fmla="*/ 606 w 686"/>
                <a:gd name="T25" fmla="*/ 560 h 684"/>
                <a:gd name="T26" fmla="*/ 560 w 686"/>
                <a:gd name="T27" fmla="*/ 606 h 684"/>
                <a:gd name="T28" fmla="*/ 506 w 686"/>
                <a:gd name="T29" fmla="*/ 642 h 684"/>
                <a:gd name="T30" fmla="*/ 444 w 686"/>
                <a:gd name="T31" fmla="*/ 668 h 684"/>
                <a:gd name="T32" fmla="*/ 378 w 686"/>
                <a:gd name="T33" fmla="*/ 682 h 684"/>
                <a:gd name="T34" fmla="*/ 342 w 686"/>
                <a:gd name="T35" fmla="*/ 684 h 684"/>
                <a:gd name="T36" fmla="*/ 274 w 686"/>
                <a:gd name="T37" fmla="*/ 678 h 684"/>
                <a:gd name="T38" fmla="*/ 208 w 686"/>
                <a:gd name="T39" fmla="*/ 658 h 684"/>
                <a:gd name="T40" fmla="*/ 150 w 686"/>
                <a:gd name="T41" fmla="*/ 626 h 684"/>
                <a:gd name="T42" fmla="*/ 100 w 686"/>
                <a:gd name="T43" fmla="*/ 584 h 684"/>
                <a:gd name="T44" fmla="*/ 58 w 686"/>
                <a:gd name="T45" fmla="*/ 534 h 684"/>
                <a:gd name="T46" fmla="*/ 26 w 686"/>
                <a:gd name="T47" fmla="*/ 474 h 684"/>
                <a:gd name="T48" fmla="*/ 6 w 686"/>
                <a:gd name="T49" fmla="*/ 410 h 684"/>
                <a:gd name="T50" fmla="*/ 0 w 686"/>
                <a:gd name="T51" fmla="*/ 342 h 684"/>
                <a:gd name="T52" fmla="*/ 0 w 686"/>
                <a:gd name="T53" fmla="*/ 306 h 684"/>
                <a:gd name="T54" fmla="*/ 14 w 686"/>
                <a:gd name="T55" fmla="*/ 240 h 684"/>
                <a:gd name="T56" fmla="*/ 40 w 686"/>
                <a:gd name="T57" fmla="*/ 178 h 684"/>
                <a:gd name="T58" fmla="*/ 78 w 686"/>
                <a:gd name="T59" fmla="*/ 124 h 684"/>
                <a:gd name="T60" fmla="*/ 124 w 686"/>
                <a:gd name="T61" fmla="*/ 78 h 684"/>
                <a:gd name="T62" fmla="*/ 178 w 686"/>
                <a:gd name="T63" fmla="*/ 40 h 684"/>
                <a:gd name="T64" fmla="*/ 240 w 686"/>
                <a:gd name="T65" fmla="*/ 14 h 684"/>
                <a:gd name="T66" fmla="*/ 308 w 686"/>
                <a:gd name="T67" fmla="*/ 2 h 684"/>
                <a:gd name="T68" fmla="*/ 342 w 686"/>
                <a:gd name="T6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6" h="684">
                  <a:moveTo>
                    <a:pt x="342" y="0"/>
                  </a:moveTo>
                  <a:lnTo>
                    <a:pt x="342" y="0"/>
                  </a:lnTo>
                  <a:lnTo>
                    <a:pt x="378" y="2"/>
                  </a:lnTo>
                  <a:lnTo>
                    <a:pt x="412" y="6"/>
                  </a:lnTo>
                  <a:lnTo>
                    <a:pt x="444" y="14"/>
                  </a:lnTo>
                  <a:lnTo>
                    <a:pt x="476" y="26"/>
                  </a:lnTo>
                  <a:lnTo>
                    <a:pt x="506" y="40"/>
                  </a:lnTo>
                  <a:lnTo>
                    <a:pt x="534" y="58"/>
                  </a:lnTo>
                  <a:lnTo>
                    <a:pt x="560" y="78"/>
                  </a:lnTo>
                  <a:lnTo>
                    <a:pt x="584" y="100"/>
                  </a:lnTo>
                  <a:lnTo>
                    <a:pt x="606" y="124"/>
                  </a:lnTo>
                  <a:lnTo>
                    <a:pt x="626" y="150"/>
                  </a:lnTo>
                  <a:lnTo>
                    <a:pt x="644" y="178"/>
                  </a:lnTo>
                  <a:lnTo>
                    <a:pt x="658" y="208"/>
                  </a:lnTo>
                  <a:lnTo>
                    <a:pt x="670" y="240"/>
                  </a:lnTo>
                  <a:lnTo>
                    <a:pt x="678" y="272"/>
                  </a:lnTo>
                  <a:lnTo>
                    <a:pt x="684" y="306"/>
                  </a:lnTo>
                  <a:lnTo>
                    <a:pt x="686" y="342"/>
                  </a:lnTo>
                  <a:lnTo>
                    <a:pt x="686" y="342"/>
                  </a:lnTo>
                  <a:lnTo>
                    <a:pt x="684" y="376"/>
                  </a:lnTo>
                  <a:lnTo>
                    <a:pt x="678" y="410"/>
                  </a:lnTo>
                  <a:lnTo>
                    <a:pt x="670" y="444"/>
                  </a:lnTo>
                  <a:lnTo>
                    <a:pt x="658" y="474"/>
                  </a:lnTo>
                  <a:lnTo>
                    <a:pt x="644" y="504"/>
                  </a:lnTo>
                  <a:lnTo>
                    <a:pt x="626" y="534"/>
                  </a:lnTo>
                  <a:lnTo>
                    <a:pt x="606" y="560"/>
                  </a:lnTo>
                  <a:lnTo>
                    <a:pt x="584" y="584"/>
                  </a:lnTo>
                  <a:lnTo>
                    <a:pt x="560" y="606"/>
                  </a:lnTo>
                  <a:lnTo>
                    <a:pt x="534" y="626"/>
                  </a:lnTo>
                  <a:lnTo>
                    <a:pt x="506" y="642"/>
                  </a:lnTo>
                  <a:lnTo>
                    <a:pt x="476" y="658"/>
                  </a:lnTo>
                  <a:lnTo>
                    <a:pt x="444" y="668"/>
                  </a:lnTo>
                  <a:lnTo>
                    <a:pt x="412" y="678"/>
                  </a:lnTo>
                  <a:lnTo>
                    <a:pt x="378" y="682"/>
                  </a:lnTo>
                  <a:lnTo>
                    <a:pt x="342" y="684"/>
                  </a:lnTo>
                  <a:lnTo>
                    <a:pt x="342" y="684"/>
                  </a:lnTo>
                  <a:lnTo>
                    <a:pt x="308" y="682"/>
                  </a:lnTo>
                  <a:lnTo>
                    <a:pt x="274" y="678"/>
                  </a:lnTo>
                  <a:lnTo>
                    <a:pt x="240" y="668"/>
                  </a:lnTo>
                  <a:lnTo>
                    <a:pt x="208" y="658"/>
                  </a:lnTo>
                  <a:lnTo>
                    <a:pt x="178" y="642"/>
                  </a:lnTo>
                  <a:lnTo>
                    <a:pt x="150" y="626"/>
                  </a:lnTo>
                  <a:lnTo>
                    <a:pt x="124" y="606"/>
                  </a:lnTo>
                  <a:lnTo>
                    <a:pt x="100" y="584"/>
                  </a:lnTo>
                  <a:lnTo>
                    <a:pt x="78" y="560"/>
                  </a:lnTo>
                  <a:lnTo>
                    <a:pt x="58" y="534"/>
                  </a:lnTo>
                  <a:lnTo>
                    <a:pt x="40" y="504"/>
                  </a:lnTo>
                  <a:lnTo>
                    <a:pt x="26" y="474"/>
                  </a:lnTo>
                  <a:lnTo>
                    <a:pt x="14" y="444"/>
                  </a:lnTo>
                  <a:lnTo>
                    <a:pt x="6" y="410"/>
                  </a:lnTo>
                  <a:lnTo>
                    <a:pt x="0" y="376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06"/>
                  </a:lnTo>
                  <a:lnTo>
                    <a:pt x="6" y="272"/>
                  </a:lnTo>
                  <a:lnTo>
                    <a:pt x="14" y="240"/>
                  </a:lnTo>
                  <a:lnTo>
                    <a:pt x="26" y="208"/>
                  </a:lnTo>
                  <a:lnTo>
                    <a:pt x="40" y="178"/>
                  </a:lnTo>
                  <a:lnTo>
                    <a:pt x="58" y="150"/>
                  </a:lnTo>
                  <a:lnTo>
                    <a:pt x="78" y="124"/>
                  </a:lnTo>
                  <a:lnTo>
                    <a:pt x="100" y="100"/>
                  </a:lnTo>
                  <a:lnTo>
                    <a:pt x="124" y="78"/>
                  </a:lnTo>
                  <a:lnTo>
                    <a:pt x="150" y="58"/>
                  </a:lnTo>
                  <a:lnTo>
                    <a:pt x="178" y="40"/>
                  </a:lnTo>
                  <a:lnTo>
                    <a:pt x="208" y="26"/>
                  </a:lnTo>
                  <a:lnTo>
                    <a:pt x="240" y="14"/>
                  </a:lnTo>
                  <a:lnTo>
                    <a:pt x="274" y="6"/>
                  </a:lnTo>
                  <a:lnTo>
                    <a:pt x="308" y="2"/>
                  </a:lnTo>
                  <a:lnTo>
                    <a:pt x="342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A8C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 rot="1349765">
              <a:off x="9696754" y="5139506"/>
              <a:ext cx="1060450" cy="1057275"/>
            </a:xfrm>
            <a:custGeom>
              <a:avLst/>
              <a:gdLst>
                <a:gd name="T0" fmla="*/ 334 w 668"/>
                <a:gd name="T1" fmla="*/ 0 h 666"/>
                <a:gd name="T2" fmla="*/ 402 w 668"/>
                <a:gd name="T3" fmla="*/ 6 h 666"/>
                <a:gd name="T4" fmla="*/ 464 w 668"/>
                <a:gd name="T5" fmla="*/ 26 h 666"/>
                <a:gd name="T6" fmla="*/ 520 w 668"/>
                <a:gd name="T7" fmla="*/ 56 h 666"/>
                <a:gd name="T8" fmla="*/ 570 w 668"/>
                <a:gd name="T9" fmla="*/ 98 h 666"/>
                <a:gd name="T10" fmla="*/ 610 w 668"/>
                <a:gd name="T11" fmla="*/ 146 h 666"/>
                <a:gd name="T12" fmla="*/ 642 w 668"/>
                <a:gd name="T13" fmla="*/ 204 h 666"/>
                <a:gd name="T14" fmla="*/ 662 w 668"/>
                <a:gd name="T15" fmla="*/ 266 h 666"/>
                <a:gd name="T16" fmla="*/ 668 w 668"/>
                <a:gd name="T17" fmla="*/ 332 h 666"/>
                <a:gd name="T18" fmla="*/ 666 w 668"/>
                <a:gd name="T19" fmla="*/ 366 h 666"/>
                <a:gd name="T20" fmla="*/ 654 w 668"/>
                <a:gd name="T21" fmla="*/ 432 h 666"/>
                <a:gd name="T22" fmla="*/ 628 w 668"/>
                <a:gd name="T23" fmla="*/ 492 h 666"/>
                <a:gd name="T24" fmla="*/ 592 w 668"/>
                <a:gd name="T25" fmla="*/ 544 h 666"/>
                <a:gd name="T26" fmla="*/ 546 w 668"/>
                <a:gd name="T27" fmla="*/ 590 h 666"/>
                <a:gd name="T28" fmla="*/ 494 w 668"/>
                <a:gd name="T29" fmla="*/ 626 h 666"/>
                <a:gd name="T30" fmla="*/ 434 w 668"/>
                <a:gd name="T31" fmla="*/ 652 h 666"/>
                <a:gd name="T32" fmla="*/ 368 w 668"/>
                <a:gd name="T33" fmla="*/ 664 h 666"/>
                <a:gd name="T34" fmla="*/ 334 w 668"/>
                <a:gd name="T35" fmla="*/ 666 h 666"/>
                <a:gd name="T36" fmla="*/ 266 w 668"/>
                <a:gd name="T37" fmla="*/ 660 h 666"/>
                <a:gd name="T38" fmla="*/ 204 w 668"/>
                <a:gd name="T39" fmla="*/ 640 h 666"/>
                <a:gd name="T40" fmla="*/ 148 w 668"/>
                <a:gd name="T41" fmla="*/ 610 h 666"/>
                <a:gd name="T42" fmla="*/ 98 w 668"/>
                <a:gd name="T43" fmla="*/ 568 h 666"/>
                <a:gd name="T44" fmla="*/ 58 w 668"/>
                <a:gd name="T45" fmla="*/ 520 h 666"/>
                <a:gd name="T46" fmla="*/ 26 w 668"/>
                <a:gd name="T47" fmla="*/ 462 h 666"/>
                <a:gd name="T48" fmla="*/ 6 w 668"/>
                <a:gd name="T49" fmla="*/ 400 h 666"/>
                <a:gd name="T50" fmla="*/ 0 w 668"/>
                <a:gd name="T51" fmla="*/ 332 h 666"/>
                <a:gd name="T52" fmla="*/ 2 w 668"/>
                <a:gd name="T53" fmla="*/ 298 h 666"/>
                <a:gd name="T54" fmla="*/ 16 w 668"/>
                <a:gd name="T55" fmla="*/ 234 h 666"/>
                <a:gd name="T56" fmla="*/ 40 w 668"/>
                <a:gd name="T57" fmla="*/ 174 h 666"/>
                <a:gd name="T58" fmla="*/ 76 w 668"/>
                <a:gd name="T59" fmla="*/ 122 h 666"/>
                <a:gd name="T60" fmla="*/ 122 w 668"/>
                <a:gd name="T61" fmla="*/ 76 h 666"/>
                <a:gd name="T62" fmla="*/ 176 w 668"/>
                <a:gd name="T63" fmla="*/ 40 h 666"/>
                <a:gd name="T64" fmla="*/ 234 w 668"/>
                <a:gd name="T65" fmla="*/ 14 h 666"/>
                <a:gd name="T66" fmla="*/ 300 w 668"/>
                <a:gd name="T67" fmla="*/ 2 h 666"/>
                <a:gd name="T68" fmla="*/ 334 w 668"/>
                <a:gd name="T6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8" h="666">
                  <a:moveTo>
                    <a:pt x="334" y="0"/>
                  </a:moveTo>
                  <a:lnTo>
                    <a:pt x="334" y="0"/>
                  </a:lnTo>
                  <a:lnTo>
                    <a:pt x="368" y="2"/>
                  </a:lnTo>
                  <a:lnTo>
                    <a:pt x="402" y="6"/>
                  </a:lnTo>
                  <a:lnTo>
                    <a:pt x="434" y="14"/>
                  </a:lnTo>
                  <a:lnTo>
                    <a:pt x="464" y="26"/>
                  </a:lnTo>
                  <a:lnTo>
                    <a:pt x="494" y="40"/>
                  </a:lnTo>
                  <a:lnTo>
                    <a:pt x="520" y="56"/>
                  </a:lnTo>
                  <a:lnTo>
                    <a:pt x="546" y="76"/>
                  </a:lnTo>
                  <a:lnTo>
                    <a:pt x="570" y="98"/>
                  </a:lnTo>
                  <a:lnTo>
                    <a:pt x="592" y="122"/>
                  </a:lnTo>
                  <a:lnTo>
                    <a:pt x="610" y="146"/>
                  </a:lnTo>
                  <a:lnTo>
                    <a:pt x="628" y="174"/>
                  </a:lnTo>
                  <a:lnTo>
                    <a:pt x="642" y="204"/>
                  </a:lnTo>
                  <a:lnTo>
                    <a:pt x="654" y="234"/>
                  </a:lnTo>
                  <a:lnTo>
                    <a:pt x="662" y="266"/>
                  </a:lnTo>
                  <a:lnTo>
                    <a:pt x="666" y="298"/>
                  </a:lnTo>
                  <a:lnTo>
                    <a:pt x="668" y="332"/>
                  </a:lnTo>
                  <a:lnTo>
                    <a:pt x="668" y="332"/>
                  </a:lnTo>
                  <a:lnTo>
                    <a:pt x="666" y="366"/>
                  </a:lnTo>
                  <a:lnTo>
                    <a:pt x="662" y="400"/>
                  </a:lnTo>
                  <a:lnTo>
                    <a:pt x="654" y="432"/>
                  </a:lnTo>
                  <a:lnTo>
                    <a:pt x="642" y="462"/>
                  </a:lnTo>
                  <a:lnTo>
                    <a:pt x="628" y="492"/>
                  </a:lnTo>
                  <a:lnTo>
                    <a:pt x="610" y="520"/>
                  </a:lnTo>
                  <a:lnTo>
                    <a:pt x="592" y="544"/>
                  </a:lnTo>
                  <a:lnTo>
                    <a:pt x="570" y="568"/>
                  </a:lnTo>
                  <a:lnTo>
                    <a:pt x="546" y="590"/>
                  </a:lnTo>
                  <a:lnTo>
                    <a:pt x="520" y="610"/>
                  </a:lnTo>
                  <a:lnTo>
                    <a:pt x="494" y="626"/>
                  </a:lnTo>
                  <a:lnTo>
                    <a:pt x="464" y="640"/>
                  </a:lnTo>
                  <a:lnTo>
                    <a:pt x="434" y="652"/>
                  </a:lnTo>
                  <a:lnTo>
                    <a:pt x="402" y="660"/>
                  </a:lnTo>
                  <a:lnTo>
                    <a:pt x="368" y="664"/>
                  </a:lnTo>
                  <a:lnTo>
                    <a:pt x="334" y="666"/>
                  </a:lnTo>
                  <a:lnTo>
                    <a:pt x="334" y="666"/>
                  </a:lnTo>
                  <a:lnTo>
                    <a:pt x="300" y="664"/>
                  </a:lnTo>
                  <a:lnTo>
                    <a:pt x="266" y="660"/>
                  </a:lnTo>
                  <a:lnTo>
                    <a:pt x="234" y="652"/>
                  </a:lnTo>
                  <a:lnTo>
                    <a:pt x="204" y="640"/>
                  </a:lnTo>
                  <a:lnTo>
                    <a:pt x="176" y="626"/>
                  </a:lnTo>
                  <a:lnTo>
                    <a:pt x="148" y="610"/>
                  </a:lnTo>
                  <a:lnTo>
                    <a:pt x="122" y="590"/>
                  </a:lnTo>
                  <a:lnTo>
                    <a:pt x="98" y="568"/>
                  </a:lnTo>
                  <a:lnTo>
                    <a:pt x="76" y="544"/>
                  </a:lnTo>
                  <a:lnTo>
                    <a:pt x="58" y="520"/>
                  </a:lnTo>
                  <a:lnTo>
                    <a:pt x="40" y="492"/>
                  </a:lnTo>
                  <a:lnTo>
                    <a:pt x="26" y="462"/>
                  </a:lnTo>
                  <a:lnTo>
                    <a:pt x="16" y="432"/>
                  </a:lnTo>
                  <a:lnTo>
                    <a:pt x="6" y="400"/>
                  </a:lnTo>
                  <a:lnTo>
                    <a:pt x="2" y="366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2" y="298"/>
                  </a:lnTo>
                  <a:lnTo>
                    <a:pt x="6" y="266"/>
                  </a:lnTo>
                  <a:lnTo>
                    <a:pt x="16" y="234"/>
                  </a:lnTo>
                  <a:lnTo>
                    <a:pt x="26" y="204"/>
                  </a:lnTo>
                  <a:lnTo>
                    <a:pt x="40" y="174"/>
                  </a:lnTo>
                  <a:lnTo>
                    <a:pt x="58" y="146"/>
                  </a:lnTo>
                  <a:lnTo>
                    <a:pt x="76" y="122"/>
                  </a:lnTo>
                  <a:lnTo>
                    <a:pt x="98" y="98"/>
                  </a:lnTo>
                  <a:lnTo>
                    <a:pt x="122" y="76"/>
                  </a:lnTo>
                  <a:lnTo>
                    <a:pt x="148" y="56"/>
                  </a:lnTo>
                  <a:lnTo>
                    <a:pt x="176" y="40"/>
                  </a:lnTo>
                  <a:lnTo>
                    <a:pt x="204" y="26"/>
                  </a:lnTo>
                  <a:lnTo>
                    <a:pt x="234" y="14"/>
                  </a:lnTo>
                  <a:lnTo>
                    <a:pt x="266" y="6"/>
                  </a:lnTo>
                  <a:lnTo>
                    <a:pt x="300" y="2"/>
                  </a:lnTo>
                  <a:lnTo>
                    <a:pt x="334" y="0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AA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 rot="1349765">
              <a:off x="9714331" y="5150001"/>
              <a:ext cx="1031875" cy="1028700"/>
            </a:xfrm>
            <a:custGeom>
              <a:avLst/>
              <a:gdLst>
                <a:gd name="T0" fmla="*/ 324 w 650"/>
                <a:gd name="T1" fmla="*/ 0 h 648"/>
                <a:gd name="T2" fmla="*/ 390 w 650"/>
                <a:gd name="T3" fmla="*/ 6 h 648"/>
                <a:gd name="T4" fmla="*/ 450 w 650"/>
                <a:gd name="T5" fmla="*/ 26 h 648"/>
                <a:gd name="T6" fmla="*/ 506 w 650"/>
                <a:gd name="T7" fmla="*/ 56 h 648"/>
                <a:gd name="T8" fmla="*/ 554 w 650"/>
                <a:gd name="T9" fmla="*/ 94 h 648"/>
                <a:gd name="T10" fmla="*/ 594 w 650"/>
                <a:gd name="T11" fmla="*/ 142 h 648"/>
                <a:gd name="T12" fmla="*/ 624 w 650"/>
                <a:gd name="T13" fmla="*/ 198 h 648"/>
                <a:gd name="T14" fmla="*/ 642 w 650"/>
                <a:gd name="T15" fmla="*/ 258 h 648"/>
                <a:gd name="T16" fmla="*/ 650 w 650"/>
                <a:gd name="T17" fmla="*/ 324 h 648"/>
                <a:gd name="T18" fmla="*/ 648 w 650"/>
                <a:gd name="T19" fmla="*/ 358 h 648"/>
                <a:gd name="T20" fmla="*/ 634 w 650"/>
                <a:gd name="T21" fmla="*/ 420 h 648"/>
                <a:gd name="T22" fmla="*/ 610 w 650"/>
                <a:gd name="T23" fmla="*/ 478 h 648"/>
                <a:gd name="T24" fmla="*/ 574 w 650"/>
                <a:gd name="T25" fmla="*/ 530 h 648"/>
                <a:gd name="T26" fmla="*/ 530 w 650"/>
                <a:gd name="T27" fmla="*/ 574 h 648"/>
                <a:gd name="T28" fmla="*/ 478 w 650"/>
                <a:gd name="T29" fmla="*/ 610 h 648"/>
                <a:gd name="T30" fmla="*/ 420 w 650"/>
                <a:gd name="T31" fmla="*/ 634 h 648"/>
                <a:gd name="T32" fmla="*/ 358 w 650"/>
                <a:gd name="T33" fmla="*/ 646 h 648"/>
                <a:gd name="T34" fmla="*/ 324 w 650"/>
                <a:gd name="T35" fmla="*/ 648 h 648"/>
                <a:gd name="T36" fmla="*/ 258 w 650"/>
                <a:gd name="T37" fmla="*/ 642 h 648"/>
                <a:gd name="T38" fmla="*/ 198 w 650"/>
                <a:gd name="T39" fmla="*/ 622 h 648"/>
                <a:gd name="T40" fmla="*/ 142 w 650"/>
                <a:gd name="T41" fmla="*/ 592 h 648"/>
                <a:gd name="T42" fmla="*/ 94 w 650"/>
                <a:gd name="T43" fmla="*/ 554 h 648"/>
                <a:gd name="T44" fmla="*/ 54 w 650"/>
                <a:gd name="T45" fmla="*/ 506 h 648"/>
                <a:gd name="T46" fmla="*/ 24 w 650"/>
                <a:gd name="T47" fmla="*/ 450 h 648"/>
                <a:gd name="T48" fmla="*/ 6 w 650"/>
                <a:gd name="T49" fmla="*/ 390 h 648"/>
                <a:gd name="T50" fmla="*/ 0 w 650"/>
                <a:gd name="T51" fmla="*/ 324 h 648"/>
                <a:gd name="T52" fmla="*/ 0 w 650"/>
                <a:gd name="T53" fmla="*/ 290 h 648"/>
                <a:gd name="T54" fmla="*/ 14 w 650"/>
                <a:gd name="T55" fmla="*/ 228 h 648"/>
                <a:gd name="T56" fmla="*/ 38 w 650"/>
                <a:gd name="T57" fmla="*/ 170 h 648"/>
                <a:gd name="T58" fmla="*/ 74 w 650"/>
                <a:gd name="T59" fmla="*/ 118 h 648"/>
                <a:gd name="T60" fmla="*/ 118 w 650"/>
                <a:gd name="T61" fmla="*/ 74 h 648"/>
                <a:gd name="T62" fmla="*/ 170 w 650"/>
                <a:gd name="T63" fmla="*/ 38 h 648"/>
                <a:gd name="T64" fmla="*/ 228 w 650"/>
                <a:gd name="T65" fmla="*/ 14 h 648"/>
                <a:gd name="T66" fmla="*/ 290 w 650"/>
                <a:gd name="T67" fmla="*/ 2 h 648"/>
                <a:gd name="T68" fmla="*/ 324 w 650"/>
                <a:gd name="T6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0" h="648">
                  <a:moveTo>
                    <a:pt x="324" y="0"/>
                  </a:moveTo>
                  <a:lnTo>
                    <a:pt x="324" y="0"/>
                  </a:lnTo>
                  <a:lnTo>
                    <a:pt x="358" y="2"/>
                  </a:lnTo>
                  <a:lnTo>
                    <a:pt x="390" y="6"/>
                  </a:lnTo>
                  <a:lnTo>
                    <a:pt x="420" y="14"/>
                  </a:lnTo>
                  <a:lnTo>
                    <a:pt x="450" y="26"/>
                  </a:lnTo>
                  <a:lnTo>
                    <a:pt x="478" y="38"/>
                  </a:lnTo>
                  <a:lnTo>
                    <a:pt x="506" y="56"/>
                  </a:lnTo>
                  <a:lnTo>
                    <a:pt x="530" y="74"/>
                  </a:lnTo>
                  <a:lnTo>
                    <a:pt x="554" y="94"/>
                  </a:lnTo>
                  <a:lnTo>
                    <a:pt x="574" y="118"/>
                  </a:lnTo>
                  <a:lnTo>
                    <a:pt x="594" y="142"/>
                  </a:lnTo>
                  <a:lnTo>
                    <a:pt x="610" y="170"/>
                  </a:lnTo>
                  <a:lnTo>
                    <a:pt x="624" y="198"/>
                  </a:lnTo>
                  <a:lnTo>
                    <a:pt x="634" y="228"/>
                  </a:lnTo>
                  <a:lnTo>
                    <a:pt x="642" y="258"/>
                  </a:lnTo>
                  <a:lnTo>
                    <a:pt x="648" y="290"/>
                  </a:lnTo>
                  <a:lnTo>
                    <a:pt x="650" y="324"/>
                  </a:lnTo>
                  <a:lnTo>
                    <a:pt x="650" y="324"/>
                  </a:lnTo>
                  <a:lnTo>
                    <a:pt x="648" y="358"/>
                  </a:lnTo>
                  <a:lnTo>
                    <a:pt x="642" y="390"/>
                  </a:lnTo>
                  <a:lnTo>
                    <a:pt x="634" y="420"/>
                  </a:lnTo>
                  <a:lnTo>
                    <a:pt x="624" y="450"/>
                  </a:lnTo>
                  <a:lnTo>
                    <a:pt x="610" y="478"/>
                  </a:lnTo>
                  <a:lnTo>
                    <a:pt x="594" y="506"/>
                  </a:lnTo>
                  <a:lnTo>
                    <a:pt x="574" y="530"/>
                  </a:lnTo>
                  <a:lnTo>
                    <a:pt x="554" y="554"/>
                  </a:lnTo>
                  <a:lnTo>
                    <a:pt x="530" y="574"/>
                  </a:lnTo>
                  <a:lnTo>
                    <a:pt x="506" y="592"/>
                  </a:lnTo>
                  <a:lnTo>
                    <a:pt x="478" y="610"/>
                  </a:lnTo>
                  <a:lnTo>
                    <a:pt x="450" y="622"/>
                  </a:lnTo>
                  <a:lnTo>
                    <a:pt x="420" y="634"/>
                  </a:lnTo>
                  <a:lnTo>
                    <a:pt x="390" y="642"/>
                  </a:lnTo>
                  <a:lnTo>
                    <a:pt x="358" y="646"/>
                  </a:lnTo>
                  <a:lnTo>
                    <a:pt x="324" y="648"/>
                  </a:lnTo>
                  <a:lnTo>
                    <a:pt x="324" y="648"/>
                  </a:lnTo>
                  <a:lnTo>
                    <a:pt x="290" y="646"/>
                  </a:lnTo>
                  <a:lnTo>
                    <a:pt x="258" y="642"/>
                  </a:lnTo>
                  <a:lnTo>
                    <a:pt x="228" y="634"/>
                  </a:lnTo>
                  <a:lnTo>
                    <a:pt x="198" y="622"/>
                  </a:lnTo>
                  <a:lnTo>
                    <a:pt x="170" y="610"/>
                  </a:lnTo>
                  <a:lnTo>
                    <a:pt x="142" y="592"/>
                  </a:lnTo>
                  <a:lnTo>
                    <a:pt x="118" y="574"/>
                  </a:lnTo>
                  <a:lnTo>
                    <a:pt x="94" y="554"/>
                  </a:lnTo>
                  <a:lnTo>
                    <a:pt x="74" y="530"/>
                  </a:lnTo>
                  <a:lnTo>
                    <a:pt x="54" y="506"/>
                  </a:lnTo>
                  <a:lnTo>
                    <a:pt x="38" y="478"/>
                  </a:lnTo>
                  <a:lnTo>
                    <a:pt x="24" y="450"/>
                  </a:lnTo>
                  <a:lnTo>
                    <a:pt x="14" y="420"/>
                  </a:lnTo>
                  <a:lnTo>
                    <a:pt x="6" y="390"/>
                  </a:lnTo>
                  <a:lnTo>
                    <a:pt x="0" y="358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290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4" y="198"/>
                  </a:lnTo>
                  <a:lnTo>
                    <a:pt x="38" y="170"/>
                  </a:lnTo>
                  <a:lnTo>
                    <a:pt x="54" y="142"/>
                  </a:lnTo>
                  <a:lnTo>
                    <a:pt x="74" y="118"/>
                  </a:lnTo>
                  <a:lnTo>
                    <a:pt x="94" y="94"/>
                  </a:lnTo>
                  <a:lnTo>
                    <a:pt x="118" y="74"/>
                  </a:lnTo>
                  <a:lnTo>
                    <a:pt x="142" y="56"/>
                  </a:lnTo>
                  <a:lnTo>
                    <a:pt x="170" y="38"/>
                  </a:lnTo>
                  <a:lnTo>
                    <a:pt x="198" y="26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0" y="2"/>
                  </a:lnTo>
                  <a:lnTo>
                    <a:pt x="324" y="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AC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rot="1349765">
              <a:off x="9728974" y="5159281"/>
              <a:ext cx="1003300" cy="1000125"/>
            </a:xfrm>
            <a:custGeom>
              <a:avLst/>
              <a:gdLst>
                <a:gd name="T0" fmla="*/ 316 w 632"/>
                <a:gd name="T1" fmla="*/ 0 h 630"/>
                <a:gd name="T2" fmla="*/ 380 w 632"/>
                <a:gd name="T3" fmla="*/ 6 h 630"/>
                <a:gd name="T4" fmla="*/ 438 w 632"/>
                <a:gd name="T5" fmla="*/ 24 h 630"/>
                <a:gd name="T6" fmla="*/ 492 w 632"/>
                <a:gd name="T7" fmla="*/ 54 h 630"/>
                <a:gd name="T8" fmla="*/ 540 w 632"/>
                <a:gd name="T9" fmla="*/ 92 h 630"/>
                <a:gd name="T10" fmla="*/ 578 w 632"/>
                <a:gd name="T11" fmla="*/ 138 h 630"/>
                <a:gd name="T12" fmla="*/ 608 w 632"/>
                <a:gd name="T13" fmla="*/ 192 h 630"/>
                <a:gd name="T14" fmla="*/ 626 w 632"/>
                <a:gd name="T15" fmla="*/ 252 h 630"/>
                <a:gd name="T16" fmla="*/ 632 w 632"/>
                <a:gd name="T17" fmla="*/ 316 h 630"/>
                <a:gd name="T18" fmla="*/ 630 w 632"/>
                <a:gd name="T19" fmla="*/ 348 h 630"/>
                <a:gd name="T20" fmla="*/ 618 w 632"/>
                <a:gd name="T21" fmla="*/ 408 h 630"/>
                <a:gd name="T22" fmla="*/ 594 w 632"/>
                <a:gd name="T23" fmla="*/ 466 h 630"/>
                <a:gd name="T24" fmla="*/ 560 w 632"/>
                <a:gd name="T25" fmla="*/ 516 h 630"/>
                <a:gd name="T26" fmla="*/ 516 w 632"/>
                <a:gd name="T27" fmla="*/ 558 h 630"/>
                <a:gd name="T28" fmla="*/ 466 w 632"/>
                <a:gd name="T29" fmla="*/ 592 h 630"/>
                <a:gd name="T30" fmla="*/ 410 w 632"/>
                <a:gd name="T31" fmla="*/ 616 h 630"/>
                <a:gd name="T32" fmla="*/ 348 w 632"/>
                <a:gd name="T33" fmla="*/ 628 h 630"/>
                <a:gd name="T34" fmla="*/ 316 w 632"/>
                <a:gd name="T35" fmla="*/ 630 h 630"/>
                <a:gd name="T36" fmla="*/ 252 w 632"/>
                <a:gd name="T37" fmla="*/ 624 h 630"/>
                <a:gd name="T38" fmla="*/ 194 w 632"/>
                <a:gd name="T39" fmla="*/ 606 h 630"/>
                <a:gd name="T40" fmla="*/ 140 w 632"/>
                <a:gd name="T41" fmla="*/ 576 h 630"/>
                <a:gd name="T42" fmla="*/ 92 w 632"/>
                <a:gd name="T43" fmla="*/ 538 h 630"/>
                <a:gd name="T44" fmla="*/ 54 w 632"/>
                <a:gd name="T45" fmla="*/ 492 h 630"/>
                <a:gd name="T46" fmla="*/ 24 w 632"/>
                <a:gd name="T47" fmla="*/ 438 h 630"/>
                <a:gd name="T48" fmla="*/ 6 w 632"/>
                <a:gd name="T49" fmla="*/ 378 h 630"/>
                <a:gd name="T50" fmla="*/ 0 w 632"/>
                <a:gd name="T51" fmla="*/ 316 h 630"/>
                <a:gd name="T52" fmla="*/ 2 w 632"/>
                <a:gd name="T53" fmla="*/ 282 h 630"/>
                <a:gd name="T54" fmla="*/ 14 w 632"/>
                <a:gd name="T55" fmla="*/ 222 h 630"/>
                <a:gd name="T56" fmla="*/ 38 w 632"/>
                <a:gd name="T57" fmla="*/ 164 h 630"/>
                <a:gd name="T58" fmla="*/ 72 w 632"/>
                <a:gd name="T59" fmla="*/ 114 h 630"/>
                <a:gd name="T60" fmla="*/ 116 w 632"/>
                <a:gd name="T61" fmla="*/ 72 h 630"/>
                <a:gd name="T62" fmla="*/ 166 w 632"/>
                <a:gd name="T63" fmla="*/ 38 h 630"/>
                <a:gd name="T64" fmla="*/ 222 w 632"/>
                <a:gd name="T65" fmla="*/ 14 h 630"/>
                <a:gd name="T66" fmla="*/ 284 w 632"/>
                <a:gd name="T67" fmla="*/ 2 h 630"/>
                <a:gd name="T68" fmla="*/ 316 w 632"/>
                <a:gd name="T6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16" y="0"/>
                  </a:lnTo>
                  <a:lnTo>
                    <a:pt x="348" y="2"/>
                  </a:lnTo>
                  <a:lnTo>
                    <a:pt x="380" y="6"/>
                  </a:lnTo>
                  <a:lnTo>
                    <a:pt x="410" y="14"/>
                  </a:lnTo>
                  <a:lnTo>
                    <a:pt x="438" y="24"/>
                  </a:lnTo>
                  <a:lnTo>
                    <a:pt x="466" y="38"/>
                  </a:lnTo>
                  <a:lnTo>
                    <a:pt x="492" y="54"/>
                  </a:lnTo>
                  <a:lnTo>
                    <a:pt x="516" y="72"/>
                  </a:lnTo>
                  <a:lnTo>
                    <a:pt x="540" y="92"/>
                  </a:lnTo>
                  <a:lnTo>
                    <a:pt x="560" y="114"/>
                  </a:lnTo>
                  <a:lnTo>
                    <a:pt x="578" y="138"/>
                  </a:lnTo>
                  <a:lnTo>
                    <a:pt x="594" y="164"/>
                  </a:lnTo>
                  <a:lnTo>
                    <a:pt x="608" y="192"/>
                  </a:lnTo>
                  <a:lnTo>
                    <a:pt x="618" y="222"/>
                  </a:lnTo>
                  <a:lnTo>
                    <a:pt x="626" y="252"/>
                  </a:lnTo>
                  <a:lnTo>
                    <a:pt x="630" y="282"/>
                  </a:lnTo>
                  <a:lnTo>
                    <a:pt x="632" y="316"/>
                  </a:lnTo>
                  <a:lnTo>
                    <a:pt x="632" y="316"/>
                  </a:lnTo>
                  <a:lnTo>
                    <a:pt x="630" y="348"/>
                  </a:lnTo>
                  <a:lnTo>
                    <a:pt x="626" y="378"/>
                  </a:lnTo>
                  <a:lnTo>
                    <a:pt x="618" y="408"/>
                  </a:lnTo>
                  <a:lnTo>
                    <a:pt x="608" y="438"/>
                  </a:lnTo>
                  <a:lnTo>
                    <a:pt x="594" y="466"/>
                  </a:lnTo>
                  <a:lnTo>
                    <a:pt x="578" y="492"/>
                  </a:lnTo>
                  <a:lnTo>
                    <a:pt x="560" y="516"/>
                  </a:lnTo>
                  <a:lnTo>
                    <a:pt x="540" y="538"/>
                  </a:lnTo>
                  <a:lnTo>
                    <a:pt x="516" y="558"/>
                  </a:lnTo>
                  <a:lnTo>
                    <a:pt x="492" y="576"/>
                  </a:lnTo>
                  <a:lnTo>
                    <a:pt x="466" y="592"/>
                  </a:lnTo>
                  <a:lnTo>
                    <a:pt x="438" y="606"/>
                  </a:lnTo>
                  <a:lnTo>
                    <a:pt x="410" y="616"/>
                  </a:lnTo>
                  <a:lnTo>
                    <a:pt x="380" y="624"/>
                  </a:lnTo>
                  <a:lnTo>
                    <a:pt x="348" y="628"/>
                  </a:lnTo>
                  <a:lnTo>
                    <a:pt x="316" y="630"/>
                  </a:lnTo>
                  <a:lnTo>
                    <a:pt x="316" y="630"/>
                  </a:lnTo>
                  <a:lnTo>
                    <a:pt x="284" y="628"/>
                  </a:lnTo>
                  <a:lnTo>
                    <a:pt x="252" y="624"/>
                  </a:lnTo>
                  <a:lnTo>
                    <a:pt x="222" y="616"/>
                  </a:lnTo>
                  <a:lnTo>
                    <a:pt x="194" y="606"/>
                  </a:lnTo>
                  <a:lnTo>
                    <a:pt x="166" y="592"/>
                  </a:lnTo>
                  <a:lnTo>
                    <a:pt x="140" y="576"/>
                  </a:lnTo>
                  <a:lnTo>
                    <a:pt x="116" y="558"/>
                  </a:lnTo>
                  <a:lnTo>
                    <a:pt x="92" y="538"/>
                  </a:lnTo>
                  <a:lnTo>
                    <a:pt x="72" y="516"/>
                  </a:lnTo>
                  <a:lnTo>
                    <a:pt x="54" y="492"/>
                  </a:lnTo>
                  <a:lnTo>
                    <a:pt x="38" y="466"/>
                  </a:lnTo>
                  <a:lnTo>
                    <a:pt x="24" y="438"/>
                  </a:lnTo>
                  <a:lnTo>
                    <a:pt x="14" y="408"/>
                  </a:lnTo>
                  <a:lnTo>
                    <a:pt x="6" y="378"/>
                  </a:lnTo>
                  <a:lnTo>
                    <a:pt x="2" y="348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282"/>
                  </a:lnTo>
                  <a:lnTo>
                    <a:pt x="6" y="252"/>
                  </a:lnTo>
                  <a:lnTo>
                    <a:pt x="14" y="222"/>
                  </a:lnTo>
                  <a:lnTo>
                    <a:pt x="24" y="192"/>
                  </a:lnTo>
                  <a:lnTo>
                    <a:pt x="38" y="164"/>
                  </a:lnTo>
                  <a:lnTo>
                    <a:pt x="54" y="138"/>
                  </a:lnTo>
                  <a:lnTo>
                    <a:pt x="72" y="114"/>
                  </a:lnTo>
                  <a:lnTo>
                    <a:pt x="92" y="92"/>
                  </a:lnTo>
                  <a:lnTo>
                    <a:pt x="116" y="72"/>
                  </a:lnTo>
                  <a:lnTo>
                    <a:pt x="140" y="54"/>
                  </a:lnTo>
                  <a:lnTo>
                    <a:pt x="166" y="38"/>
                  </a:lnTo>
                  <a:lnTo>
                    <a:pt x="194" y="24"/>
                  </a:lnTo>
                  <a:lnTo>
                    <a:pt x="222" y="14"/>
                  </a:lnTo>
                  <a:lnTo>
                    <a:pt x="252" y="6"/>
                  </a:lnTo>
                  <a:lnTo>
                    <a:pt x="284" y="2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 rot="1349765">
              <a:off x="9746550" y="5169776"/>
              <a:ext cx="974725" cy="971550"/>
            </a:xfrm>
            <a:custGeom>
              <a:avLst/>
              <a:gdLst>
                <a:gd name="T0" fmla="*/ 306 w 614"/>
                <a:gd name="T1" fmla="*/ 0 h 612"/>
                <a:gd name="T2" fmla="*/ 368 w 614"/>
                <a:gd name="T3" fmla="*/ 6 h 612"/>
                <a:gd name="T4" fmla="*/ 426 w 614"/>
                <a:gd name="T5" fmla="*/ 24 h 612"/>
                <a:gd name="T6" fmla="*/ 478 w 614"/>
                <a:gd name="T7" fmla="*/ 52 h 612"/>
                <a:gd name="T8" fmla="*/ 524 w 614"/>
                <a:gd name="T9" fmla="*/ 90 h 612"/>
                <a:gd name="T10" fmla="*/ 560 w 614"/>
                <a:gd name="T11" fmla="*/ 134 h 612"/>
                <a:gd name="T12" fmla="*/ 590 w 614"/>
                <a:gd name="T13" fmla="*/ 186 h 612"/>
                <a:gd name="T14" fmla="*/ 606 w 614"/>
                <a:gd name="T15" fmla="*/ 244 h 612"/>
                <a:gd name="T16" fmla="*/ 614 w 614"/>
                <a:gd name="T17" fmla="*/ 306 h 612"/>
                <a:gd name="T18" fmla="*/ 612 w 614"/>
                <a:gd name="T19" fmla="*/ 338 h 612"/>
                <a:gd name="T20" fmla="*/ 600 w 614"/>
                <a:gd name="T21" fmla="*/ 398 h 612"/>
                <a:gd name="T22" fmla="*/ 576 w 614"/>
                <a:gd name="T23" fmla="*/ 452 h 612"/>
                <a:gd name="T24" fmla="*/ 542 w 614"/>
                <a:gd name="T25" fmla="*/ 500 h 612"/>
                <a:gd name="T26" fmla="*/ 502 w 614"/>
                <a:gd name="T27" fmla="*/ 542 h 612"/>
                <a:gd name="T28" fmla="*/ 452 w 614"/>
                <a:gd name="T29" fmla="*/ 576 h 612"/>
                <a:gd name="T30" fmla="*/ 398 w 614"/>
                <a:gd name="T31" fmla="*/ 598 h 612"/>
                <a:gd name="T32" fmla="*/ 338 w 614"/>
                <a:gd name="T33" fmla="*/ 612 h 612"/>
                <a:gd name="T34" fmla="*/ 306 w 614"/>
                <a:gd name="T35" fmla="*/ 612 h 612"/>
                <a:gd name="T36" fmla="*/ 244 w 614"/>
                <a:gd name="T37" fmla="*/ 606 h 612"/>
                <a:gd name="T38" fmla="*/ 186 w 614"/>
                <a:gd name="T39" fmla="*/ 588 h 612"/>
                <a:gd name="T40" fmla="*/ 134 w 614"/>
                <a:gd name="T41" fmla="*/ 560 h 612"/>
                <a:gd name="T42" fmla="*/ 90 w 614"/>
                <a:gd name="T43" fmla="*/ 522 h 612"/>
                <a:gd name="T44" fmla="*/ 52 w 614"/>
                <a:gd name="T45" fmla="*/ 478 h 612"/>
                <a:gd name="T46" fmla="*/ 24 w 614"/>
                <a:gd name="T47" fmla="*/ 426 h 612"/>
                <a:gd name="T48" fmla="*/ 6 w 614"/>
                <a:gd name="T49" fmla="*/ 368 h 612"/>
                <a:gd name="T50" fmla="*/ 0 w 614"/>
                <a:gd name="T51" fmla="*/ 306 h 612"/>
                <a:gd name="T52" fmla="*/ 0 w 614"/>
                <a:gd name="T53" fmla="*/ 274 h 612"/>
                <a:gd name="T54" fmla="*/ 12 w 614"/>
                <a:gd name="T55" fmla="*/ 216 h 612"/>
                <a:gd name="T56" fmla="*/ 36 w 614"/>
                <a:gd name="T57" fmla="*/ 160 h 612"/>
                <a:gd name="T58" fmla="*/ 70 w 614"/>
                <a:gd name="T59" fmla="*/ 112 h 612"/>
                <a:gd name="T60" fmla="*/ 110 w 614"/>
                <a:gd name="T61" fmla="*/ 70 h 612"/>
                <a:gd name="T62" fmla="*/ 160 w 614"/>
                <a:gd name="T63" fmla="*/ 36 h 612"/>
                <a:gd name="T64" fmla="*/ 214 w 614"/>
                <a:gd name="T65" fmla="*/ 14 h 612"/>
                <a:gd name="T66" fmla="*/ 274 w 614"/>
                <a:gd name="T67" fmla="*/ 2 h 612"/>
                <a:gd name="T68" fmla="*/ 306 w 614"/>
                <a:gd name="T69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4" h="612">
                  <a:moveTo>
                    <a:pt x="306" y="0"/>
                  </a:moveTo>
                  <a:lnTo>
                    <a:pt x="306" y="0"/>
                  </a:lnTo>
                  <a:lnTo>
                    <a:pt x="338" y="2"/>
                  </a:lnTo>
                  <a:lnTo>
                    <a:pt x="368" y="6"/>
                  </a:lnTo>
                  <a:lnTo>
                    <a:pt x="398" y="14"/>
                  </a:lnTo>
                  <a:lnTo>
                    <a:pt x="426" y="24"/>
                  </a:lnTo>
                  <a:lnTo>
                    <a:pt x="452" y="36"/>
                  </a:lnTo>
                  <a:lnTo>
                    <a:pt x="478" y="52"/>
                  </a:lnTo>
                  <a:lnTo>
                    <a:pt x="502" y="70"/>
                  </a:lnTo>
                  <a:lnTo>
                    <a:pt x="524" y="90"/>
                  </a:lnTo>
                  <a:lnTo>
                    <a:pt x="542" y="112"/>
                  </a:lnTo>
                  <a:lnTo>
                    <a:pt x="560" y="134"/>
                  </a:lnTo>
                  <a:lnTo>
                    <a:pt x="576" y="160"/>
                  </a:lnTo>
                  <a:lnTo>
                    <a:pt x="590" y="186"/>
                  </a:lnTo>
                  <a:lnTo>
                    <a:pt x="600" y="216"/>
                  </a:lnTo>
                  <a:lnTo>
                    <a:pt x="606" y="244"/>
                  </a:lnTo>
                  <a:lnTo>
                    <a:pt x="612" y="274"/>
                  </a:lnTo>
                  <a:lnTo>
                    <a:pt x="614" y="306"/>
                  </a:lnTo>
                  <a:lnTo>
                    <a:pt x="614" y="306"/>
                  </a:lnTo>
                  <a:lnTo>
                    <a:pt x="612" y="338"/>
                  </a:lnTo>
                  <a:lnTo>
                    <a:pt x="606" y="368"/>
                  </a:lnTo>
                  <a:lnTo>
                    <a:pt x="600" y="398"/>
                  </a:lnTo>
                  <a:lnTo>
                    <a:pt x="590" y="426"/>
                  </a:lnTo>
                  <a:lnTo>
                    <a:pt x="576" y="452"/>
                  </a:lnTo>
                  <a:lnTo>
                    <a:pt x="560" y="478"/>
                  </a:lnTo>
                  <a:lnTo>
                    <a:pt x="542" y="500"/>
                  </a:lnTo>
                  <a:lnTo>
                    <a:pt x="524" y="522"/>
                  </a:lnTo>
                  <a:lnTo>
                    <a:pt x="502" y="542"/>
                  </a:lnTo>
                  <a:lnTo>
                    <a:pt x="478" y="560"/>
                  </a:lnTo>
                  <a:lnTo>
                    <a:pt x="452" y="576"/>
                  </a:lnTo>
                  <a:lnTo>
                    <a:pt x="426" y="588"/>
                  </a:lnTo>
                  <a:lnTo>
                    <a:pt x="398" y="598"/>
                  </a:lnTo>
                  <a:lnTo>
                    <a:pt x="368" y="606"/>
                  </a:lnTo>
                  <a:lnTo>
                    <a:pt x="338" y="612"/>
                  </a:lnTo>
                  <a:lnTo>
                    <a:pt x="306" y="612"/>
                  </a:lnTo>
                  <a:lnTo>
                    <a:pt x="306" y="612"/>
                  </a:lnTo>
                  <a:lnTo>
                    <a:pt x="274" y="612"/>
                  </a:lnTo>
                  <a:lnTo>
                    <a:pt x="244" y="606"/>
                  </a:lnTo>
                  <a:lnTo>
                    <a:pt x="214" y="598"/>
                  </a:lnTo>
                  <a:lnTo>
                    <a:pt x="186" y="588"/>
                  </a:lnTo>
                  <a:lnTo>
                    <a:pt x="160" y="576"/>
                  </a:lnTo>
                  <a:lnTo>
                    <a:pt x="134" y="560"/>
                  </a:lnTo>
                  <a:lnTo>
                    <a:pt x="110" y="542"/>
                  </a:lnTo>
                  <a:lnTo>
                    <a:pt x="90" y="522"/>
                  </a:lnTo>
                  <a:lnTo>
                    <a:pt x="70" y="500"/>
                  </a:lnTo>
                  <a:lnTo>
                    <a:pt x="52" y="478"/>
                  </a:lnTo>
                  <a:lnTo>
                    <a:pt x="36" y="452"/>
                  </a:lnTo>
                  <a:lnTo>
                    <a:pt x="24" y="426"/>
                  </a:lnTo>
                  <a:lnTo>
                    <a:pt x="12" y="398"/>
                  </a:lnTo>
                  <a:lnTo>
                    <a:pt x="6" y="368"/>
                  </a:lnTo>
                  <a:lnTo>
                    <a:pt x="0" y="33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274"/>
                  </a:lnTo>
                  <a:lnTo>
                    <a:pt x="6" y="244"/>
                  </a:lnTo>
                  <a:lnTo>
                    <a:pt x="12" y="216"/>
                  </a:lnTo>
                  <a:lnTo>
                    <a:pt x="24" y="186"/>
                  </a:lnTo>
                  <a:lnTo>
                    <a:pt x="36" y="160"/>
                  </a:lnTo>
                  <a:lnTo>
                    <a:pt x="52" y="134"/>
                  </a:lnTo>
                  <a:lnTo>
                    <a:pt x="70" y="112"/>
                  </a:lnTo>
                  <a:lnTo>
                    <a:pt x="90" y="90"/>
                  </a:lnTo>
                  <a:lnTo>
                    <a:pt x="110" y="70"/>
                  </a:lnTo>
                  <a:lnTo>
                    <a:pt x="134" y="52"/>
                  </a:lnTo>
                  <a:lnTo>
                    <a:pt x="160" y="36"/>
                  </a:lnTo>
                  <a:lnTo>
                    <a:pt x="186" y="24"/>
                  </a:lnTo>
                  <a:lnTo>
                    <a:pt x="214" y="14"/>
                  </a:lnTo>
                  <a:lnTo>
                    <a:pt x="244" y="6"/>
                  </a:lnTo>
                  <a:lnTo>
                    <a:pt x="274" y="2"/>
                  </a:lnTo>
                  <a:lnTo>
                    <a:pt x="306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B0D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 rot="1349765">
              <a:off x="9761193" y="5179056"/>
              <a:ext cx="946150" cy="942975"/>
            </a:xfrm>
            <a:custGeom>
              <a:avLst/>
              <a:gdLst>
                <a:gd name="T0" fmla="*/ 298 w 596"/>
                <a:gd name="T1" fmla="*/ 0 h 594"/>
                <a:gd name="T2" fmla="*/ 358 w 596"/>
                <a:gd name="T3" fmla="*/ 6 h 594"/>
                <a:gd name="T4" fmla="*/ 414 w 596"/>
                <a:gd name="T5" fmla="*/ 24 h 594"/>
                <a:gd name="T6" fmla="*/ 464 w 596"/>
                <a:gd name="T7" fmla="*/ 50 h 594"/>
                <a:gd name="T8" fmla="*/ 508 w 596"/>
                <a:gd name="T9" fmla="*/ 86 h 594"/>
                <a:gd name="T10" fmla="*/ 546 w 596"/>
                <a:gd name="T11" fmla="*/ 130 h 594"/>
                <a:gd name="T12" fmla="*/ 572 w 596"/>
                <a:gd name="T13" fmla="*/ 182 h 594"/>
                <a:gd name="T14" fmla="*/ 590 w 596"/>
                <a:gd name="T15" fmla="*/ 238 h 594"/>
                <a:gd name="T16" fmla="*/ 596 w 596"/>
                <a:gd name="T17" fmla="*/ 298 h 594"/>
                <a:gd name="T18" fmla="*/ 594 w 596"/>
                <a:gd name="T19" fmla="*/ 328 h 594"/>
                <a:gd name="T20" fmla="*/ 582 w 596"/>
                <a:gd name="T21" fmla="*/ 386 h 594"/>
                <a:gd name="T22" fmla="*/ 560 w 596"/>
                <a:gd name="T23" fmla="*/ 438 h 594"/>
                <a:gd name="T24" fmla="*/ 528 w 596"/>
                <a:gd name="T25" fmla="*/ 486 h 594"/>
                <a:gd name="T26" fmla="*/ 488 w 596"/>
                <a:gd name="T27" fmla="*/ 526 h 594"/>
                <a:gd name="T28" fmla="*/ 440 w 596"/>
                <a:gd name="T29" fmla="*/ 558 h 594"/>
                <a:gd name="T30" fmla="*/ 386 w 596"/>
                <a:gd name="T31" fmla="*/ 582 h 594"/>
                <a:gd name="T32" fmla="*/ 328 w 596"/>
                <a:gd name="T33" fmla="*/ 594 h 594"/>
                <a:gd name="T34" fmla="*/ 298 w 596"/>
                <a:gd name="T35" fmla="*/ 594 h 594"/>
                <a:gd name="T36" fmla="*/ 238 w 596"/>
                <a:gd name="T37" fmla="*/ 588 h 594"/>
                <a:gd name="T38" fmla="*/ 182 w 596"/>
                <a:gd name="T39" fmla="*/ 572 h 594"/>
                <a:gd name="T40" fmla="*/ 132 w 596"/>
                <a:gd name="T41" fmla="*/ 544 h 594"/>
                <a:gd name="T42" fmla="*/ 88 w 596"/>
                <a:gd name="T43" fmla="*/ 508 h 594"/>
                <a:gd name="T44" fmla="*/ 52 w 596"/>
                <a:gd name="T45" fmla="*/ 464 h 594"/>
                <a:gd name="T46" fmla="*/ 24 w 596"/>
                <a:gd name="T47" fmla="*/ 412 h 594"/>
                <a:gd name="T48" fmla="*/ 6 w 596"/>
                <a:gd name="T49" fmla="*/ 358 h 594"/>
                <a:gd name="T50" fmla="*/ 0 w 596"/>
                <a:gd name="T51" fmla="*/ 298 h 594"/>
                <a:gd name="T52" fmla="*/ 2 w 596"/>
                <a:gd name="T53" fmla="*/ 266 h 594"/>
                <a:gd name="T54" fmla="*/ 14 w 596"/>
                <a:gd name="T55" fmla="*/ 208 h 594"/>
                <a:gd name="T56" fmla="*/ 36 w 596"/>
                <a:gd name="T57" fmla="*/ 156 h 594"/>
                <a:gd name="T58" fmla="*/ 68 w 596"/>
                <a:gd name="T59" fmla="*/ 108 h 594"/>
                <a:gd name="T60" fmla="*/ 108 w 596"/>
                <a:gd name="T61" fmla="*/ 68 h 594"/>
                <a:gd name="T62" fmla="*/ 156 w 596"/>
                <a:gd name="T63" fmla="*/ 36 h 594"/>
                <a:gd name="T64" fmla="*/ 210 w 596"/>
                <a:gd name="T65" fmla="*/ 14 h 594"/>
                <a:gd name="T66" fmla="*/ 268 w 596"/>
                <a:gd name="T67" fmla="*/ 2 h 594"/>
                <a:gd name="T68" fmla="*/ 298 w 596"/>
                <a:gd name="T6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594">
                  <a:moveTo>
                    <a:pt x="298" y="0"/>
                  </a:moveTo>
                  <a:lnTo>
                    <a:pt x="298" y="0"/>
                  </a:lnTo>
                  <a:lnTo>
                    <a:pt x="328" y="2"/>
                  </a:lnTo>
                  <a:lnTo>
                    <a:pt x="358" y="6"/>
                  </a:lnTo>
                  <a:lnTo>
                    <a:pt x="386" y="14"/>
                  </a:lnTo>
                  <a:lnTo>
                    <a:pt x="414" y="24"/>
                  </a:lnTo>
                  <a:lnTo>
                    <a:pt x="440" y="36"/>
                  </a:lnTo>
                  <a:lnTo>
                    <a:pt x="464" y="50"/>
                  </a:lnTo>
                  <a:lnTo>
                    <a:pt x="488" y="68"/>
                  </a:lnTo>
                  <a:lnTo>
                    <a:pt x="508" y="86"/>
                  </a:lnTo>
                  <a:lnTo>
                    <a:pt x="528" y="108"/>
                  </a:lnTo>
                  <a:lnTo>
                    <a:pt x="546" y="130"/>
                  </a:lnTo>
                  <a:lnTo>
                    <a:pt x="560" y="156"/>
                  </a:lnTo>
                  <a:lnTo>
                    <a:pt x="572" y="182"/>
                  </a:lnTo>
                  <a:lnTo>
                    <a:pt x="582" y="208"/>
                  </a:lnTo>
                  <a:lnTo>
                    <a:pt x="590" y="238"/>
                  </a:lnTo>
                  <a:lnTo>
                    <a:pt x="594" y="266"/>
                  </a:lnTo>
                  <a:lnTo>
                    <a:pt x="596" y="298"/>
                  </a:lnTo>
                  <a:lnTo>
                    <a:pt x="596" y="298"/>
                  </a:lnTo>
                  <a:lnTo>
                    <a:pt x="594" y="328"/>
                  </a:lnTo>
                  <a:lnTo>
                    <a:pt x="590" y="358"/>
                  </a:lnTo>
                  <a:lnTo>
                    <a:pt x="582" y="386"/>
                  </a:lnTo>
                  <a:lnTo>
                    <a:pt x="572" y="412"/>
                  </a:lnTo>
                  <a:lnTo>
                    <a:pt x="560" y="438"/>
                  </a:lnTo>
                  <a:lnTo>
                    <a:pt x="546" y="464"/>
                  </a:lnTo>
                  <a:lnTo>
                    <a:pt x="528" y="486"/>
                  </a:lnTo>
                  <a:lnTo>
                    <a:pt x="508" y="508"/>
                  </a:lnTo>
                  <a:lnTo>
                    <a:pt x="488" y="526"/>
                  </a:lnTo>
                  <a:lnTo>
                    <a:pt x="464" y="544"/>
                  </a:lnTo>
                  <a:lnTo>
                    <a:pt x="440" y="558"/>
                  </a:lnTo>
                  <a:lnTo>
                    <a:pt x="414" y="572"/>
                  </a:lnTo>
                  <a:lnTo>
                    <a:pt x="386" y="582"/>
                  </a:lnTo>
                  <a:lnTo>
                    <a:pt x="358" y="588"/>
                  </a:lnTo>
                  <a:lnTo>
                    <a:pt x="328" y="594"/>
                  </a:lnTo>
                  <a:lnTo>
                    <a:pt x="298" y="594"/>
                  </a:lnTo>
                  <a:lnTo>
                    <a:pt x="298" y="594"/>
                  </a:lnTo>
                  <a:lnTo>
                    <a:pt x="268" y="594"/>
                  </a:lnTo>
                  <a:lnTo>
                    <a:pt x="238" y="588"/>
                  </a:lnTo>
                  <a:lnTo>
                    <a:pt x="210" y="582"/>
                  </a:lnTo>
                  <a:lnTo>
                    <a:pt x="182" y="572"/>
                  </a:lnTo>
                  <a:lnTo>
                    <a:pt x="156" y="558"/>
                  </a:lnTo>
                  <a:lnTo>
                    <a:pt x="132" y="544"/>
                  </a:lnTo>
                  <a:lnTo>
                    <a:pt x="108" y="526"/>
                  </a:lnTo>
                  <a:lnTo>
                    <a:pt x="88" y="508"/>
                  </a:lnTo>
                  <a:lnTo>
                    <a:pt x="68" y="486"/>
                  </a:lnTo>
                  <a:lnTo>
                    <a:pt x="52" y="464"/>
                  </a:lnTo>
                  <a:lnTo>
                    <a:pt x="36" y="438"/>
                  </a:lnTo>
                  <a:lnTo>
                    <a:pt x="24" y="412"/>
                  </a:lnTo>
                  <a:lnTo>
                    <a:pt x="14" y="386"/>
                  </a:lnTo>
                  <a:lnTo>
                    <a:pt x="6" y="358"/>
                  </a:lnTo>
                  <a:lnTo>
                    <a:pt x="2" y="32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2" y="266"/>
                  </a:lnTo>
                  <a:lnTo>
                    <a:pt x="6" y="238"/>
                  </a:lnTo>
                  <a:lnTo>
                    <a:pt x="14" y="208"/>
                  </a:lnTo>
                  <a:lnTo>
                    <a:pt x="24" y="182"/>
                  </a:lnTo>
                  <a:lnTo>
                    <a:pt x="36" y="156"/>
                  </a:lnTo>
                  <a:lnTo>
                    <a:pt x="52" y="130"/>
                  </a:lnTo>
                  <a:lnTo>
                    <a:pt x="68" y="108"/>
                  </a:lnTo>
                  <a:lnTo>
                    <a:pt x="88" y="86"/>
                  </a:lnTo>
                  <a:lnTo>
                    <a:pt x="108" y="68"/>
                  </a:lnTo>
                  <a:lnTo>
                    <a:pt x="132" y="50"/>
                  </a:lnTo>
                  <a:lnTo>
                    <a:pt x="156" y="36"/>
                  </a:lnTo>
                  <a:lnTo>
                    <a:pt x="182" y="24"/>
                  </a:lnTo>
                  <a:lnTo>
                    <a:pt x="210" y="14"/>
                  </a:lnTo>
                  <a:lnTo>
                    <a:pt x="238" y="6"/>
                  </a:lnTo>
                  <a:lnTo>
                    <a:pt x="268" y="2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 rot="1349765">
              <a:off x="9778770" y="5189551"/>
              <a:ext cx="917575" cy="914400"/>
            </a:xfrm>
            <a:custGeom>
              <a:avLst/>
              <a:gdLst>
                <a:gd name="T0" fmla="*/ 288 w 578"/>
                <a:gd name="T1" fmla="*/ 0 h 576"/>
                <a:gd name="T2" fmla="*/ 346 w 578"/>
                <a:gd name="T3" fmla="*/ 6 h 576"/>
                <a:gd name="T4" fmla="*/ 400 w 578"/>
                <a:gd name="T5" fmla="*/ 22 h 576"/>
                <a:gd name="T6" fmla="*/ 450 w 578"/>
                <a:gd name="T7" fmla="*/ 50 h 576"/>
                <a:gd name="T8" fmla="*/ 492 w 578"/>
                <a:gd name="T9" fmla="*/ 84 h 576"/>
                <a:gd name="T10" fmla="*/ 528 w 578"/>
                <a:gd name="T11" fmla="*/ 128 h 576"/>
                <a:gd name="T12" fmla="*/ 554 w 578"/>
                <a:gd name="T13" fmla="*/ 176 h 576"/>
                <a:gd name="T14" fmla="*/ 572 w 578"/>
                <a:gd name="T15" fmla="*/ 230 h 576"/>
                <a:gd name="T16" fmla="*/ 578 w 578"/>
                <a:gd name="T17" fmla="*/ 288 h 576"/>
                <a:gd name="T18" fmla="*/ 576 w 578"/>
                <a:gd name="T19" fmla="*/ 318 h 576"/>
                <a:gd name="T20" fmla="*/ 564 w 578"/>
                <a:gd name="T21" fmla="*/ 374 h 576"/>
                <a:gd name="T22" fmla="*/ 542 w 578"/>
                <a:gd name="T23" fmla="*/ 426 h 576"/>
                <a:gd name="T24" fmla="*/ 512 w 578"/>
                <a:gd name="T25" fmla="*/ 472 h 576"/>
                <a:gd name="T26" fmla="*/ 472 w 578"/>
                <a:gd name="T27" fmla="*/ 510 h 576"/>
                <a:gd name="T28" fmla="*/ 426 w 578"/>
                <a:gd name="T29" fmla="*/ 542 h 576"/>
                <a:gd name="T30" fmla="*/ 374 w 578"/>
                <a:gd name="T31" fmla="*/ 564 h 576"/>
                <a:gd name="T32" fmla="*/ 318 w 578"/>
                <a:gd name="T33" fmla="*/ 576 h 576"/>
                <a:gd name="T34" fmla="*/ 288 w 578"/>
                <a:gd name="T35" fmla="*/ 576 h 576"/>
                <a:gd name="T36" fmla="*/ 230 w 578"/>
                <a:gd name="T37" fmla="*/ 570 h 576"/>
                <a:gd name="T38" fmla="*/ 176 w 578"/>
                <a:gd name="T39" fmla="*/ 554 h 576"/>
                <a:gd name="T40" fmla="*/ 126 w 578"/>
                <a:gd name="T41" fmla="*/ 528 h 576"/>
                <a:gd name="T42" fmla="*/ 84 w 578"/>
                <a:gd name="T43" fmla="*/ 492 h 576"/>
                <a:gd name="T44" fmla="*/ 48 w 578"/>
                <a:gd name="T45" fmla="*/ 450 h 576"/>
                <a:gd name="T46" fmla="*/ 22 w 578"/>
                <a:gd name="T47" fmla="*/ 400 h 576"/>
                <a:gd name="T48" fmla="*/ 4 w 578"/>
                <a:gd name="T49" fmla="*/ 346 h 576"/>
                <a:gd name="T50" fmla="*/ 0 w 578"/>
                <a:gd name="T51" fmla="*/ 288 h 576"/>
                <a:gd name="T52" fmla="*/ 0 w 578"/>
                <a:gd name="T53" fmla="*/ 258 h 576"/>
                <a:gd name="T54" fmla="*/ 12 w 578"/>
                <a:gd name="T55" fmla="*/ 202 h 576"/>
                <a:gd name="T56" fmla="*/ 34 w 578"/>
                <a:gd name="T57" fmla="*/ 150 h 576"/>
                <a:gd name="T58" fmla="*/ 66 w 578"/>
                <a:gd name="T59" fmla="*/ 104 h 576"/>
                <a:gd name="T60" fmla="*/ 104 w 578"/>
                <a:gd name="T61" fmla="*/ 66 h 576"/>
                <a:gd name="T62" fmla="*/ 150 w 578"/>
                <a:gd name="T63" fmla="*/ 34 h 576"/>
                <a:gd name="T64" fmla="*/ 202 w 578"/>
                <a:gd name="T65" fmla="*/ 12 h 576"/>
                <a:gd name="T66" fmla="*/ 258 w 578"/>
                <a:gd name="T67" fmla="*/ 2 h 576"/>
                <a:gd name="T68" fmla="*/ 288 w 578"/>
                <a:gd name="T6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8" h="576">
                  <a:moveTo>
                    <a:pt x="288" y="0"/>
                  </a:moveTo>
                  <a:lnTo>
                    <a:pt x="288" y="0"/>
                  </a:lnTo>
                  <a:lnTo>
                    <a:pt x="318" y="2"/>
                  </a:lnTo>
                  <a:lnTo>
                    <a:pt x="346" y="6"/>
                  </a:lnTo>
                  <a:lnTo>
                    <a:pt x="374" y="12"/>
                  </a:lnTo>
                  <a:lnTo>
                    <a:pt x="400" y="22"/>
                  </a:lnTo>
                  <a:lnTo>
                    <a:pt x="426" y="34"/>
                  </a:lnTo>
                  <a:lnTo>
                    <a:pt x="450" y="50"/>
                  </a:lnTo>
                  <a:lnTo>
                    <a:pt x="472" y="66"/>
                  </a:lnTo>
                  <a:lnTo>
                    <a:pt x="492" y="84"/>
                  </a:lnTo>
                  <a:lnTo>
                    <a:pt x="512" y="104"/>
                  </a:lnTo>
                  <a:lnTo>
                    <a:pt x="528" y="128"/>
                  </a:lnTo>
                  <a:lnTo>
                    <a:pt x="542" y="150"/>
                  </a:lnTo>
                  <a:lnTo>
                    <a:pt x="554" y="176"/>
                  </a:lnTo>
                  <a:lnTo>
                    <a:pt x="564" y="202"/>
                  </a:lnTo>
                  <a:lnTo>
                    <a:pt x="572" y="230"/>
                  </a:lnTo>
                  <a:lnTo>
                    <a:pt x="576" y="258"/>
                  </a:lnTo>
                  <a:lnTo>
                    <a:pt x="578" y="288"/>
                  </a:lnTo>
                  <a:lnTo>
                    <a:pt x="578" y="288"/>
                  </a:lnTo>
                  <a:lnTo>
                    <a:pt x="576" y="318"/>
                  </a:lnTo>
                  <a:lnTo>
                    <a:pt x="572" y="346"/>
                  </a:lnTo>
                  <a:lnTo>
                    <a:pt x="564" y="374"/>
                  </a:lnTo>
                  <a:lnTo>
                    <a:pt x="554" y="400"/>
                  </a:lnTo>
                  <a:lnTo>
                    <a:pt x="542" y="426"/>
                  </a:lnTo>
                  <a:lnTo>
                    <a:pt x="528" y="450"/>
                  </a:lnTo>
                  <a:lnTo>
                    <a:pt x="512" y="472"/>
                  </a:lnTo>
                  <a:lnTo>
                    <a:pt x="492" y="492"/>
                  </a:lnTo>
                  <a:lnTo>
                    <a:pt x="472" y="510"/>
                  </a:lnTo>
                  <a:lnTo>
                    <a:pt x="450" y="528"/>
                  </a:lnTo>
                  <a:lnTo>
                    <a:pt x="426" y="542"/>
                  </a:lnTo>
                  <a:lnTo>
                    <a:pt x="400" y="554"/>
                  </a:lnTo>
                  <a:lnTo>
                    <a:pt x="374" y="564"/>
                  </a:lnTo>
                  <a:lnTo>
                    <a:pt x="346" y="570"/>
                  </a:lnTo>
                  <a:lnTo>
                    <a:pt x="318" y="576"/>
                  </a:lnTo>
                  <a:lnTo>
                    <a:pt x="288" y="576"/>
                  </a:lnTo>
                  <a:lnTo>
                    <a:pt x="288" y="576"/>
                  </a:lnTo>
                  <a:lnTo>
                    <a:pt x="258" y="576"/>
                  </a:lnTo>
                  <a:lnTo>
                    <a:pt x="230" y="570"/>
                  </a:lnTo>
                  <a:lnTo>
                    <a:pt x="202" y="564"/>
                  </a:lnTo>
                  <a:lnTo>
                    <a:pt x="176" y="554"/>
                  </a:lnTo>
                  <a:lnTo>
                    <a:pt x="150" y="542"/>
                  </a:lnTo>
                  <a:lnTo>
                    <a:pt x="126" y="528"/>
                  </a:lnTo>
                  <a:lnTo>
                    <a:pt x="104" y="510"/>
                  </a:lnTo>
                  <a:lnTo>
                    <a:pt x="84" y="492"/>
                  </a:lnTo>
                  <a:lnTo>
                    <a:pt x="66" y="472"/>
                  </a:lnTo>
                  <a:lnTo>
                    <a:pt x="48" y="450"/>
                  </a:lnTo>
                  <a:lnTo>
                    <a:pt x="34" y="426"/>
                  </a:lnTo>
                  <a:lnTo>
                    <a:pt x="22" y="400"/>
                  </a:lnTo>
                  <a:lnTo>
                    <a:pt x="12" y="374"/>
                  </a:lnTo>
                  <a:lnTo>
                    <a:pt x="4" y="346"/>
                  </a:lnTo>
                  <a:lnTo>
                    <a:pt x="0" y="318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58"/>
                  </a:lnTo>
                  <a:lnTo>
                    <a:pt x="4" y="230"/>
                  </a:lnTo>
                  <a:lnTo>
                    <a:pt x="12" y="202"/>
                  </a:lnTo>
                  <a:lnTo>
                    <a:pt x="22" y="176"/>
                  </a:lnTo>
                  <a:lnTo>
                    <a:pt x="34" y="150"/>
                  </a:lnTo>
                  <a:lnTo>
                    <a:pt x="48" y="128"/>
                  </a:lnTo>
                  <a:lnTo>
                    <a:pt x="66" y="104"/>
                  </a:lnTo>
                  <a:lnTo>
                    <a:pt x="84" y="84"/>
                  </a:lnTo>
                  <a:lnTo>
                    <a:pt x="104" y="66"/>
                  </a:lnTo>
                  <a:lnTo>
                    <a:pt x="126" y="50"/>
                  </a:lnTo>
                  <a:lnTo>
                    <a:pt x="150" y="34"/>
                  </a:lnTo>
                  <a:lnTo>
                    <a:pt x="176" y="22"/>
                  </a:lnTo>
                  <a:lnTo>
                    <a:pt x="202" y="12"/>
                  </a:lnTo>
                  <a:lnTo>
                    <a:pt x="230" y="6"/>
                  </a:lnTo>
                  <a:lnTo>
                    <a:pt x="258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B5D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 rot="1349765">
              <a:off x="9793413" y="5198831"/>
              <a:ext cx="889000" cy="885825"/>
            </a:xfrm>
            <a:custGeom>
              <a:avLst/>
              <a:gdLst>
                <a:gd name="T0" fmla="*/ 280 w 560"/>
                <a:gd name="T1" fmla="*/ 0 h 558"/>
                <a:gd name="T2" fmla="*/ 336 w 560"/>
                <a:gd name="T3" fmla="*/ 6 h 558"/>
                <a:gd name="T4" fmla="*/ 390 w 560"/>
                <a:gd name="T5" fmla="*/ 22 h 558"/>
                <a:gd name="T6" fmla="*/ 436 w 560"/>
                <a:gd name="T7" fmla="*/ 48 h 558"/>
                <a:gd name="T8" fmla="*/ 478 w 560"/>
                <a:gd name="T9" fmla="*/ 82 h 558"/>
                <a:gd name="T10" fmla="*/ 512 w 560"/>
                <a:gd name="T11" fmla="*/ 124 h 558"/>
                <a:gd name="T12" fmla="*/ 538 w 560"/>
                <a:gd name="T13" fmla="*/ 170 h 558"/>
                <a:gd name="T14" fmla="*/ 554 w 560"/>
                <a:gd name="T15" fmla="*/ 224 h 558"/>
                <a:gd name="T16" fmla="*/ 560 w 560"/>
                <a:gd name="T17" fmla="*/ 280 h 558"/>
                <a:gd name="T18" fmla="*/ 558 w 560"/>
                <a:gd name="T19" fmla="*/ 308 h 558"/>
                <a:gd name="T20" fmla="*/ 548 w 560"/>
                <a:gd name="T21" fmla="*/ 362 h 558"/>
                <a:gd name="T22" fmla="*/ 526 w 560"/>
                <a:gd name="T23" fmla="*/ 412 h 558"/>
                <a:gd name="T24" fmla="*/ 496 w 560"/>
                <a:gd name="T25" fmla="*/ 456 h 558"/>
                <a:gd name="T26" fmla="*/ 458 w 560"/>
                <a:gd name="T27" fmla="*/ 494 h 558"/>
                <a:gd name="T28" fmla="*/ 414 w 560"/>
                <a:gd name="T29" fmla="*/ 526 h 558"/>
                <a:gd name="T30" fmla="*/ 364 w 560"/>
                <a:gd name="T31" fmla="*/ 546 h 558"/>
                <a:gd name="T32" fmla="*/ 308 w 560"/>
                <a:gd name="T33" fmla="*/ 558 h 558"/>
                <a:gd name="T34" fmla="*/ 280 w 560"/>
                <a:gd name="T35" fmla="*/ 558 h 558"/>
                <a:gd name="T36" fmla="*/ 224 w 560"/>
                <a:gd name="T37" fmla="*/ 554 h 558"/>
                <a:gd name="T38" fmla="*/ 172 w 560"/>
                <a:gd name="T39" fmla="*/ 536 h 558"/>
                <a:gd name="T40" fmla="*/ 124 w 560"/>
                <a:gd name="T41" fmla="*/ 512 h 558"/>
                <a:gd name="T42" fmla="*/ 82 w 560"/>
                <a:gd name="T43" fmla="*/ 476 h 558"/>
                <a:gd name="T44" fmla="*/ 48 w 560"/>
                <a:gd name="T45" fmla="*/ 436 h 558"/>
                <a:gd name="T46" fmla="*/ 22 w 560"/>
                <a:gd name="T47" fmla="*/ 388 h 558"/>
                <a:gd name="T48" fmla="*/ 6 w 560"/>
                <a:gd name="T49" fmla="*/ 336 h 558"/>
                <a:gd name="T50" fmla="*/ 0 w 560"/>
                <a:gd name="T51" fmla="*/ 280 h 558"/>
                <a:gd name="T52" fmla="*/ 2 w 560"/>
                <a:gd name="T53" fmla="*/ 250 h 558"/>
                <a:gd name="T54" fmla="*/ 12 w 560"/>
                <a:gd name="T55" fmla="*/ 196 h 558"/>
                <a:gd name="T56" fmla="*/ 34 w 560"/>
                <a:gd name="T57" fmla="*/ 146 h 558"/>
                <a:gd name="T58" fmla="*/ 64 w 560"/>
                <a:gd name="T59" fmla="*/ 102 h 558"/>
                <a:gd name="T60" fmla="*/ 102 w 560"/>
                <a:gd name="T61" fmla="*/ 64 h 558"/>
                <a:gd name="T62" fmla="*/ 146 w 560"/>
                <a:gd name="T63" fmla="*/ 34 h 558"/>
                <a:gd name="T64" fmla="*/ 196 w 560"/>
                <a:gd name="T65" fmla="*/ 12 h 558"/>
                <a:gd name="T66" fmla="*/ 252 w 560"/>
                <a:gd name="T67" fmla="*/ 2 h 558"/>
                <a:gd name="T68" fmla="*/ 280 w 560"/>
                <a:gd name="T6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558">
                  <a:moveTo>
                    <a:pt x="280" y="0"/>
                  </a:moveTo>
                  <a:lnTo>
                    <a:pt x="280" y="0"/>
                  </a:lnTo>
                  <a:lnTo>
                    <a:pt x="308" y="2"/>
                  </a:lnTo>
                  <a:lnTo>
                    <a:pt x="336" y="6"/>
                  </a:lnTo>
                  <a:lnTo>
                    <a:pt x="364" y="12"/>
                  </a:lnTo>
                  <a:lnTo>
                    <a:pt x="390" y="22"/>
                  </a:lnTo>
                  <a:lnTo>
                    <a:pt x="414" y="34"/>
                  </a:lnTo>
                  <a:lnTo>
                    <a:pt x="436" y="48"/>
                  </a:lnTo>
                  <a:lnTo>
                    <a:pt x="458" y="64"/>
                  </a:lnTo>
                  <a:lnTo>
                    <a:pt x="478" y="82"/>
                  </a:lnTo>
                  <a:lnTo>
                    <a:pt x="496" y="102"/>
                  </a:lnTo>
                  <a:lnTo>
                    <a:pt x="512" y="124"/>
                  </a:lnTo>
                  <a:lnTo>
                    <a:pt x="526" y="146"/>
                  </a:lnTo>
                  <a:lnTo>
                    <a:pt x="538" y="170"/>
                  </a:lnTo>
                  <a:lnTo>
                    <a:pt x="548" y="196"/>
                  </a:lnTo>
                  <a:lnTo>
                    <a:pt x="554" y="224"/>
                  </a:lnTo>
                  <a:lnTo>
                    <a:pt x="558" y="250"/>
                  </a:lnTo>
                  <a:lnTo>
                    <a:pt x="560" y="280"/>
                  </a:lnTo>
                  <a:lnTo>
                    <a:pt x="560" y="280"/>
                  </a:lnTo>
                  <a:lnTo>
                    <a:pt x="558" y="308"/>
                  </a:lnTo>
                  <a:lnTo>
                    <a:pt x="554" y="336"/>
                  </a:lnTo>
                  <a:lnTo>
                    <a:pt x="548" y="362"/>
                  </a:lnTo>
                  <a:lnTo>
                    <a:pt x="538" y="388"/>
                  </a:lnTo>
                  <a:lnTo>
                    <a:pt x="526" y="412"/>
                  </a:lnTo>
                  <a:lnTo>
                    <a:pt x="512" y="436"/>
                  </a:lnTo>
                  <a:lnTo>
                    <a:pt x="496" y="456"/>
                  </a:lnTo>
                  <a:lnTo>
                    <a:pt x="478" y="476"/>
                  </a:lnTo>
                  <a:lnTo>
                    <a:pt x="458" y="494"/>
                  </a:lnTo>
                  <a:lnTo>
                    <a:pt x="436" y="512"/>
                  </a:lnTo>
                  <a:lnTo>
                    <a:pt x="414" y="526"/>
                  </a:lnTo>
                  <a:lnTo>
                    <a:pt x="390" y="536"/>
                  </a:lnTo>
                  <a:lnTo>
                    <a:pt x="364" y="546"/>
                  </a:lnTo>
                  <a:lnTo>
                    <a:pt x="336" y="554"/>
                  </a:lnTo>
                  <a:lnTo>
                    <a:pt x="308" y="558"/>
                  </a:lnTo>
                  <a:lnTo>
                    <a:pt x="280" y="558"/>
                  </a:lnTo>
                  <a:lnTo>
                    <a:pt x="280" y="558"/>
                  </a:lnTo>
                  <a:lnTo>
                    <a:pt x="252" y="558"/>
                  </a:lnTo>
                  <a:lnTo>
                    <a:pt x="224" y="554"/>
                  </a:lnTo>
                  <a:lnTo>
                    <a:pt x="196" y="546"/>
                  </a:lnTo>
                  <a:lnTo>
                    <a:pt x="172" y="536"/>
                  </a:lnTo>
                  <a:lnTo>
                    <a:pt x="146" y="526"/>
                  </a:lnTo>
                  <a:lnTo>
                    <a:pt x="124" y="512"/>
                  </a:lnTo>
                  <a:lnTo>
                    <a:pt x="102" y="494"/>
                  </a:lnTo>
                  <a:lnTo>
                    <a:pt x="82" y="476"/>
                  </a:lnTo>
                  <a:lnTo>
                    <a:pt x="64" y="456"/>
                  </a:lnTo>
                  <a:lnTo>
                    <a:pt x="48" y="436"/>
                  </a:lnTo>
                  <a:lnTo>
                    <a:pt x="34" y="412"/>
                  </a:lnTo>
                  <a:lnTo>
                    <a:pt x="22" y="388"/>
                  </a:lnTo>
                  <a:lnTo>
                    <a:pt x="12" y="362"/>
                  </a:lnTo>
                  <a:lnTo>
                    <a:pt x="6" y="336"/>
                  </a:lnTo>
                  <a:lnTo>
                    <a:pt x="2" y="308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2" y="250"/>
                  </a:lnTo>
                  <a:lnTo>
                    <a:pt x="6" y="224"/>
                  </a:lnTo>
                  <a:lnTo>
                    <a:pt x="12" y="196"/>
                  </a:lnTo>
                  <a:lnTo>
                    <a:pt x="22" y="170"/>
                  </a:lnTo>
                  <a:lnTo>
                    <a:pt x="34" y="146"/>
                  </a:lnTo>
                  <a:lnTo>
                    <a:pt x="48" y="124"/>
                  </a:lnTo>
                  <a:lnTo>
                    <a:pt x="64" y="102"/>
                  </a:lnTo>
                  <a:lnTo>
                    <a:pt x="82" y="82"/>
                  </a:lnTo>
                  <a:lnTo>
                    <a:pt x="102" y="64"/>
                  </a:lnTo>
                  <a:lnTo>
                    <a:pt x="124" y="48"/>
                  </a:lnTo>
                  <a:lnTo>
                    <a:pt x="146" y="34"/>
                  </a:lnTo>
                  <a:lnTo>
                    <a:pt x="172" y="22"/>
                  </a:lnTo>
                  <a:lnTo>
                    <a:pt x="196" y="12"/>
                  </a:lnTo>
                  <a:lnTo>
                    <a:pt x="224" y="6"/>
                  </a:lnTo>
                  <a:lnTo>
                    <a:pt x="252" y="2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B7D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rot="1349765">
              <a:off x="9807935" y="5208718"/>
              <a:ext cx="863600" cy="857250"/>
            </a:xfrm>
            <a:custGeom>
              <a:avLst/>
              <a:gdLst>
                <a:gd name="T0" fmla="*/ 272 w 544"/>
                <a:gd name="T1" fmla="*/ 0 h 540"/>
                <a:gd name="T2" fmla="*/ 326 w 544"/>
                <a:gd name="T3" fmla="*/ 6 h 540"/>
                <a:gd name="T4" fmla="*/ 378 w 544"/>
                <a:gd name="T5" fmla="*/ 22 h 540"/>
                <a:gd name="T6" fmla="*/ 424 w 544"/>
                <a:gd name="T7" fmla="*/ 46 h 540"/>
                <a:gd name="T8" fmla="*/ 464 w 544"/>
                <a:gd name="T9" fmla="*/ 80 h 540"/>
                <a:gd name="T10" fmla="*/ 496 w 544"/>
                <a:gd name="T11" fmla="*/ 120 h 540"/>
                <a:gd name="T12" fmla="*/ 522 w 544"/>
                <a:gd name="T13" fmla="*/ 166 h 540"/>
                <a:gd name="T14" fmla="*/ 538 w 544"/>
                <a:gd name="T15" fmla="*/ 216 h 540"/>
                <a:gd name="T16" fmla="*/ 544 w 544"/>
                <a:gd name="T17" fmla="*/ 270 h 540"/>
                <a:gd name="T18" fmla="*/ 542 w 544"/>
                <a:gd name="T19" fmla="*/ 298 h 540"/>
                <a:gd name="T20" fmla="*/ 532 w 544"/>
                <a:gd name="T21" fmla="*/ 350 h 540"/>
                <a:gd name="T22" fmla="*/ 510 w 544"/>
                <a:gd name="T23" fmla="*/ 400 h 540"/>
                <a:gd name="T24" fmla="*/ 482 w 544"/>
                <a:gd name="T25" fmla="*/ 442 h 540"/>
                <a:gd name="T26" fmla="*/ 444 w 544"/>
                <a:gd name="T27" fmla="*/ 480 h 540"/>
                <a:gd name="T28" fmla="*/ 402 w 544"/>
                <a:gd name="T29" fmla="*/ 508 h 540"/>
                <a:gd name="T30" fmla="*/ 352 w 544"/>
                <a:gd name="T31" fmla="*/ 528 h 540"/>
                <a:gd name="T32" fmla="*/ 300 w 544"/>
                <a:gd name="T33" fmla="*/ 540 h 540"/>
                <a:gd name="T34" fmla="*/ 272 w 544"/>
                <a:gd name="T35" fmla="*/ 540 h 540"/>
                <a:gd name="T36" fmla="*/ 218 w 544"/>
                <a:gd name="T37" fmla="*/ 536 h 540"/>
                <a:gd name="T38" fmla="*/ 166 w 544"/>
                <a:gd name="T39" fmla="*/ 520 h 540"/>
                <a:gd name="T40" fmla="*/ 120 w 544"/>
                <a:gd name="T41" fmla="*/ 494 h 540"/>
                <a:gd name="T42" fmla="*/ 80 w 544"/>
                <a:gd name="T43" fmla="*/ 462 h 540"/>
                <a:gd name="T44" fmla="*/ 48 w 544"/>
                <a:gd name="T45" fmla="*/ 422 h 540"/>
                <a:gd name="T46" fmla="*/ 22 w 544"/>
                <a:gd name="T47" fmla="*/ 376 h 540"/>
                <a:gd name="T48" fmla="*/ 6 w 544"/>
                <a:gd name="T49" fmla="*/ 324 h 540"/>
                <a:gd name="T50" fmla="*/ 0 w 544"/>
                <a:gd name="T51" fmla="*/ 270 h 540"/>
                <a:gd name="T52" fmla="*/ 2 w 544"/>
                <a:gd name="T53" fmla="*/ 242 h 540"/>
                <a:gd name="T54" fmla="*/ 14 w 544"/>
                <a:gd name="T55" fmla="*/ 190 h 540"/>
                <a:gd name="T56" fmla="*/ 34 w 544"/>
                <a:gd name="T57" fmla="*/ 142 h 540"/>
                <a:gd name="T58" fmla="*/ 64 w 544"/>
                <a:gd name="T59" fmla="*/ 98 h 540"/>
                <a:gd name="T60" fmla="*/ 100 w 544"/>
                <a:gd name="T61" fmla="*/ 62 h 540"/>
                <a:gd name="T62" fmla="*/ 144 w 544"/>
                <a:gd name="T63" fmla="*/ 32 h 540"/>
                <a:gd name="T64" fmla="*/ 192 w 544"/>
                <a:gd name="T65" fmla="*/ 12 h 540"/>
                <a:gd name="T66" fmla="*/ 244 w 544"/>
                <a:gd name="T67" fmla="*/ 2 h 540"/>
                <a:gd name="T68" fmla="*/ 272 w 544"/>
                <a:gd name="T6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4" h="540">
                  <a:moveTo>
                    <a:pt x="272" y="0"/>
                  </a:moveTo>
                  <a:lnTo>
                    <a:pt x="272" y="0"/>
                  </a:lnTo>
                  <a:lnTo>
                    <a:pt x="300" y="2"/>
                  </a:lnTo>
                  <a:lnTo>
                    <a:pt x="326" y="6"/>
                  </a:lnTo>
                  <a:lnTo>
                    <a:pt x="352" y="12"/>
                  </a:lnTo>
                  <a:lnTo>
                    <a:pt x="378" y="22"/>
                  </a:lnTo>
                  <a:lnTo>
                    <a:pt x="402" y="32"/>
                  </a:lnTo>
                  <a:lnTo>
                    <a:pt x="424" y="46"/>
                  </a:lnTo>
                  <a:lnTo>
                    <a:pt x="444" y="62"/>
                  </a:lnTo>
                  <a:lnTo>
                    <a:pt x="464" y="80"/>
                  </a:lnTo>
                  <a:lnTo>
                    <a:pt x="482" y="98"/>
                  </a:lnTo>
                  <a:lnTo>
                    <a:pt x="496" y="120"/>
                  </a:lnTo>
                  <a:lnTo>
                    <a:pt x="510" y="142"/>
                  </a:lnTo>
                  <a:lnTo>
                    <a:pt x="522" y="166"/>
                  </a:lnTo>
                  <a:lnTo>
                    <a:pt x="532" y="190"/>
                  </a:lnTo>
                  <a:lnTo>
                    <a:pt x="538" y="216"/>
                  </a:lnTo>
                  <a:lnTo>
                    <a:pt x="542" y="242"/>
                  </a:lnTo>
                  <a:lnTo>
                    <a:pt x="544" y="270"/>
                  </a:lnTo>
                  <a:lnTo>
                    <a:pt x="544" y="270"/>
                  </a:lnTo>
                  <a:lnTo>
                    <a:pt x="542" y="298"/>
                  </a:lnTo>
                  <a:lnTo>
                    <a:pt x="538" y="324"/>
                  </a:lnTo>
                  <a:lnTo>
                    <a:pt x="532" y="350"/>
                  </a:lnTo>
                  <a:lnTo>
                    <a:pt x="522" y="376"/>
                  </a:lnTo>
                  <a:lnTo>
                    <a:pt x="510" y="400"/>
                  </a:lnTo>
                  <a:lnTo>
                    <a:pt x="496" y="422"/>
                  </a:lnTo>
                  <a:lnTo>
                    <a:pt x="482" y="442"/>
                  </a:lnTo>
                  <a:lnTo>
                    <a:pt x="464" y="462"/>
                  </a:lnTo>
                  <a:lnTo>
                    <a:pt x="444" y="480"/>
                  </a:lnTo>
                  <a:lnTo>
                    <a:pt x="424" y="494"/>
                  </a:lnTo>
                  <a:lnTo>
                    <a:pt x="402" y="508"/>
                  </a:lnTo>
                  <a:lnTo>
                    <a:pt x="378" y="520"/>
                  </a:lnTo>
                  <a:lnTo>
                    <a:pt x="352" y="528"/>
                  </a:lnTo>
                  <a:lnTo>
                    <a:pt x="326" y="536"/>
                  </a:lnTo>
                  <a:lnTo>
                    <a:pt x="300" y="540"/>
                  </a:lnTo>
                  <a:lnTo>
                    <a:pt x="272" y="540"/>
                  </a:lnTo>
                  <a:lnTo>
                    <a:pt x="272" y="540"/>
                  </a:lnTo>
                  <a:lnTo>
                    <a:pt x="244" y="540"/>
                  </a:lnTo>
                  <a:lnTo>
                    <a:pt x="218" y="536"/>
                  </a:lnTo>
                  <a:lnTo>
                    <a:pt x="192" y="528"/>
                  </a:lnTo>
                  <a:lnTo>
                    <a:pt x="166" y="520"/>
                  </a:lnTo>
                  <a:lnTo>
                    <a:pt x="144" y="508"/>
                  </a:lnTo>
                  <a:lnTo>
                    <a:pt x="120" y="494"/>
                  </a:lnTo>
                  <a:lnTo>
                    <a:pt x="100" y="480"/>
                  </a:lnTo>
                  <a:lnTo>
                    <a:pt x="80" y="462"/>
                  </a:lnTo>
                  <a:lnTo>
                    <a:pt x="64" y="442"/>
                  </a:lnTo>
                  <a:lnTo>
                    <a:pt x="48" y="422"/>
                  </a:lnTo>
                  <a:lnTo>
                    <a:pt x="34" y="400"/>
                  </a:lnTo>
                  <a:lnTo>
                    <a:pt x="22" y="376"/>
                  </a:lnTo>
                  <a:lnTo>
                    <a:pt x="14" y="350"/>
                  </a:lnTo>
                  <a:lnTo>
                    <a:pt x="6" y="324"/>
                  </a:lnTo>
                  <a:lnTo>
                    <a:pt x="2" y="298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2" y="242"/>
                  </a:lnTo>
                  <a:lnTo>
                    <a:pt x="6" y="216"/>
                  </a:lnTo>
                  <a:lnTo>
                    <a:pt x="14" y="190"/>
                  </a:lnTo>
                  <a:lnTo>
                    <a:pt x="22" y="166"/>
                  </a:lnTo>
                  <a:lnTo>
                    <a:pt x="34" y="142"/>
                  </a:lnTo>
                  <a:lnTo>
                    <a:pt x="48" y="120"/>
                  </a:lnTo>
                  <a:lnTo>
                    <a:pt x="64" y="98"/>
                  </a:lnTo>
                  <a:lnTo>
                    <a:pt x="80" y="80"/>
                  </a:lnTo>
                  <a:lnTo>
                    <a:pt x="100" y="62"/>
                  </a:lnTo>
                  <a:lnTo>
                    <a:pt x="120" y="46"/>
                  </a:lnTo>
                  <a:lnTo>
                    <a:pt x="144" y="32"/>
                  </a:lnTo>
                  <a:lnTo>
                    <a:pt x="166" y="22"/>
                  </a:lnTo>
                  <a:lnTo>
                    <a:pt x="192" y="12"/>
                  </a:lnTo>
                  <a:lnTo>
                    <a:pt x="218" y="6"/>
                  </a:lnTo>
                  <a:lnTo>
                    <a:pt x="244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B9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 rot="1349765">
              <a:off x="9825025" y="5218485"/>
              <a:ext cx="831850" cy="831850"/>
            </a:xfrm>
            <a:custGeom>
              <a:avLst/>
              <a:gdLst>
                <a:gd name="T0" fmla="*/ 262 w 524"/>
                <a:gd name="T1" fmla="*/ 0 h 524"/>
                <a:gd name="T2" fmla="*/ 314 w 524"/>
                <a:gd name="T3" fmla="*/ 6 h 524"/>
                <a:gd name="T4" fmla="*/ 364 w 524"/>
                <a:gd name="T5" fmla="*/ 20 h 524"/>
                <a:gd name="T6" fmla="*/ 408 w 524"/>
                <a:gd name="T7" fmla="*/ 44 h 524"/>
                <a:gd name="T8" fmla="*/ 448 w 524"/>
                <a:gd name="T9" fmla="*/ 76 h 524"/>
                <a:gd name="T10" fmla="*/ 480 w 524"/>
                <a:gd name="T11" fmla="*/ 116 h 524"/>
                <a:gd name="T12" fmla="*/ 504 w 524"/>
                <a:gd name="T13" fmla="*/ 160 h 524"/>
                <a:gd name="T14" fmla="*/ 518 w 524"/>
                <a:gd name="T15" fmla="*/ 208 h 524"/>
                <a:gd name="T16" fmla="*/ 524 w 524"/>
                <a:gd name="T17" fmla="*/ 262 h 524"/>
                <a:gd name="T18" fmla="*/ 522 w 524"/>
                <a:gd name="T19" fmla="*/ 288 h 524"/>
                <a:gd name="T20" fmla="*/ 512 w 524"/>
                <a:gd name="T21" fmla="*/ 340 h 524"/>
                <a:gd name="T22" fmla="*/ 492 w 524"/>
                <a:gd name="T23" fmla="*/ 386 h 524"/>
                <a:gd name="T24" fmla="*/ 464 w 524"/>
                <a:gd name="T25" fmla="*/ 428 h 524"/>
                <a:gd name="T26" fmla="*/ 428 w 524"/>
                <a:gd name="T27" fmla="*/ 464 h 524"/>
                <a:gd name="T28" fmla="*/ 386 w 524"/>
                <a:gd name="T29" fmla="*/ 492 h 524"/>
                <a:gd name="T30" fmla="*/ 340 w 524"/>
                <a:gd name="T31" fmla="*/ 512 h 524"/>
                <a:gd name="T32" fmla="*/ 288 w 524"/>
                <a:gd name="T33" fmla="*/ 522 h 524"/>
                <a:gd name="T34" fmla="*/ 262 w 524"/>
                <a:gd name="T35" fmla="*/ 524 h 524"/>
                <a:gd name="T36" fmla="*/ 210 w 524"/>
                <a:gd name="T37" fmla="*/ 518 h 524"/>
                <a:gd name="T38" fmla="*/ 160 w 524"/>
                <a:gd name="T39" fmla="*/ 502 h 524"/>
                <a:gd name="T40" fmla="*/ 116 w 524"/>
                <a:gd name="T41" fmla="*/ 478 h 524"/>
                <a:gd name="T42" fmla="*/ 76 w 524"/>
                <a:gd name="T43" fmla="*/ 446 h 524"/>
                <a:gd name="T44" fmla="*/ 44 w 524"/>
                <a:gd name="T45" fmla="*/ 408 h 524"/>
                <a:gd name="T46" fmla="*/ 20 w 524"/>
                <a:gd name="T47" fmla="*/ 364 h 524"/>
                <a:gd name="T48" fmla="*/ 6 w 524"/>
                <a:gd name="T49" fmla="*/ 314 h 524"/>
                <a:gd name="T50" fmla="*/ 0 w 524"/>
                <a:gd name="T51" fmla="*/ 262 h 524"/>
                <a:gd name="T52" fmla="*/ 2 w 524"/>
                <a:gd name="T53" fmla="*/ 234 h 524"/>
                <a:gd name="T54" fmla="*/ 12 w 524"/>
                <a:gd name="T55" fmla="*/ 184 h 524"/>
                <a:gd name="T56" fmla="*/ 32 w 524"/>
                <a:gd name="T57" fmla="*/ 136 h 524"/>
                <a:gd name="T58" fmla="*/ 60 w 524"/>
                <a:gd name="T59" fmla="*/ 96 h 524"/>
                <a:gd name="T60" fmla="*/ 96 w 524"/>
                <a:gd name="T61" fmla="*/ 60 h 524"/>
                <a:gd name="T62" fmla="*/ 138 w 524"/>
                <a:gd name="T63" fmla="*/ 32 h 524"/>
                <a:gd name="T64" fmla="*/ 184 w 524"/>
                <a:gd name="T65" fmla="*/ 12 h 524"/>
                <a:gd name="T66" fmla="*/ 236 w 524"/>
                <a:gd name="T67" fmla="*/ 2 h 524"/>
                <a:gd name="T68" fmla="*/ 262 w 524"/>
                <a:gd name="T6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4" h="524">
                  <a:moveTo>
                    <a:pt x="262" y="0"/>
                  </a:moveTo>
                  <a:lnTo>
                    <a:pt x="262" y="0"/>
                  </a:lnTo>
                  <a:lnTo>
                    <a:pt x="288" y="2"/>
                  </a:lnTo>
                  <a:lnTo>
                    <a:pt x="314" y="6"/>
                  </a:lnTo>
                  <a:lnTo>
                    <a:pt x="340" y="12"/>
                  </a:lnTo>
                  <a:lnTo>
                    <a:pt x="364" y="20"/>
                  </a:lnTo>
                  <a:lnTo>
                    <a:pt x="386" y="32"/>
                  </a:lnTo>
                  <a:lnTo>
                    <a:pt x="408" y="44"/>
                  </a:lnTo>
                  <a:lnTo>
                    <a:pt x="428" y="60"/>
                  </a:lnTo>
                  <a:lnTo>
                    <a:pt x="448" y="76"/>
                  </a:lnTo>
                  <a:lnTo>
                    <a:pt x="464" y="96"/>
                  </a:lnTo>
                  <a:lnTo>
                    <a:pt x="480" y="116"/>
                  </a:lnTo>
                  <a:lnTo>
                    <a:pt x="492" y="136"/>
                  </a:lnTo>
                  <a:lnTo>
                    <a:pt x="504" y="160"/>
                  </a:lnTo>
                  <a:lnTo>
                    <a:pt x="512" y="184"/>
                  </a:lnTo>
                  <a:lnTo>
                    <a:pt x="518" y="208"/>
                  </a:lnTo>
                  <a:lnTo>
                    <a:pt x="522" y="234"/>
                  </a:lnTo>
                  <a:lnTo>
                    <a:pt x="524" y="262"/>
                  </a:lnTo>
                  <a:lnTo>
                    <a:pt x="524" y="262"/>
                  </a:lnTo>
                  <a:lnTo>
                    <a:pt x="522" y="288"/>
                  </a:lnTo>
                  <a:lnTo>
                    <a:pt x="518" y="314"/>
                  </a:lnTo>
                  <a:lnTo>
                    <a:pt x="512" y="340"/>
                  </a:lnTo>
                  <a:lnTo>
                    <a:pt x="504" y="364"/>
                  </a:lnTo>
                  <a:lnTo>
                    <a:pt x="492" y="386"/>
                  </a:lnTo>
                  <a:lnTo>
                    <a:pt x="480" y="408"/>
                  </a:lnTo>
                  <a:lnTo>
                    <a:pt x="464" y="428"/>
                  </a:lnTo>
                  <a:lnTo>
                    <a:pt x="448" y="446"/>
                  </a:lnTo>
                  <a:lnTo>
                    <a:pt x="428" y="464"/>
                  </a:lnTo>
                  <a:lnTo>
                    <a:pt x="408" y="478"/>
                  </a:lnTo>
                  <a:lnTo>
                    <a:pt x="386" y="492"/>
                  </a:lnTo>
                  <a:lnTo>
                    <a:pt x="364" y="502"/>
                  </a:lnTo>
                  <a:lnTo>
                    <a:pt x="340" y="512"/>
                  </a:lnTo>
                  <a:lnTo>
                    <a:pt x="314" y="518"/>
                  </a:lnTo>
                  <a:lnTo>
                    <a:pt x="288" y="522"/>
                  </a:lnTo>
                  <a:lnTo>
                    <a:pt x="262" y="524"/>
                  </a:lnTo>
                  <a:lnTo>
                    <a:pt x="262" y="524"/>
                  </a:lnTo>
                  <a:lnTo>
                    <a:pt x="236" y="522"/>
                  </a:lnTo>
                  <a:lnTo>
                    <a:pt x="210" y="518"/>
                  </a:lnTo>
                  <a:lnTo>
                    <a:pt x="184" y="512"/>
                  </a:lnTo>
                  <a:lnTo>
                    <a:pt x="160" y="502"/>
                  </a:lnTo>
                  <a:lnTo>
                    <a:pt x="138" y="492"/>
                  </a:lnTo>
                  <a:lnTo>
                    <a:pt x="116" y="478"/>
                  </a:lnTo>
                  <a:lnTo>
                    <a:pt x="96" y="464"/>
                  </a:lnTo>
                  <a:lnTo>
                    <a:pt x="76" y="446"/>
                  </a:lnTo>
                  <a:lnTo>
                    <a:pt x="60" y="428"/>
                  </a:lnTo>
                  <a:lnTo>
                    <a:pt x="44" y="408"/>
                  </a:lnTo>
                  <a:lnTo>
                    <a:pt x="32" y="386"/>
                  </a:lnTo>
                  <a:lnTo>
                    <a:pt x="20" y="364"/>
                  </a:lnTo>
                  <a:lnTo>
                    <a:pt x="12" y="340"/>
                  </a:lnTo>
                  <a:lnTo>
                    <a:pt x="6" y="314"/>
                  </a:lnTo>
                  <a:lnTo>
                    <a:pt x="2" y="28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2" y="234"/>
                  </a:lnTo>
                  <a:lnTo>
                    <a:pt x="6" y="208"/>
                  </a:lnTo>
                  <a:lnTo>
                    <a:pt x="12" y="184"/>
                  </a:lnTo>
                  <a:lnTo>
                    <a:pt x="20" y="160"/>
                  </a:lnTo>
                  <a:lnTo>
                    <a:pt x="32" y="136"/>
                  </a:lnTo>
                  <a:lnTo>
                    <a:pt x="44" y="116"/>
                  </a:lnTo>
                  <a:lnTo>
                    <a:pt x="60" y="96"/>
                  </a:lnTo>
                  <a:lnTo>
                    <a:pt x="76" y="76"/>
                  </a:lnTo>
                  <a:lnTo>
                    <a:pt x="96" y="60"/>
                  </a:lnTo>
                  <a:lnTo>
                    <a:pt x="116" y="44"/>
                  </a:lnTo>
                  <a:lnTo>
                    <a:pt x="138" y="32"/>
                  </a:lnTo>
                  <a:lnTo>
                    <a:pt x="160" y="20"/>
                  </a:lnTo>
                  <a:lnTo>
                    <a:pt x="184" y="12"/>
                  </a:lnTo>
                  <a:lnTo>
                    <a:pt x="210" y="6"/>
                  </a:lnTo>
                  <a:lnTo>
                    <a:pt x="236" y="2"/>
                  </a:lnTo>
                  <a:lnTo>
                    <a:pt x="262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BA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 rot="1349765">
              <a:off x="9839547" y="5228372"/>
              <a:ext cx="806450" cy="803275"/>
            </a:xfrm>
            <a:custGeom>
              <a:avLst/>
              <a:gdLst>
                <a:gd name="T0" fmla="*/ 254 w 508"/>
                <a:gd name="T1" fmla="*/ 0 h 506"/>
                <a:gd name="T2" fmla="*/ 306 w 508"/>
                <a:gd name="T3" fmla="*/ 4 h 506"/>
                <a:gd name="T4" fmla="*/ 352 w 508"/>
                <a:gd name="T5" fmla="*/ 20 h 506"/>
                <a:gd name="T6" fmla="*/ 396 w 508"/>
                <a:gd name="T7" fmla="*/ 44 h 506"/>
                <a:gd name="T8" fmla="*/ 434 w 508"/>
                <a:gd name="T9" fmla="*/ 74 h 506"/>
                <a:gd name="T10" fmla="*/ 464 w 508"/>
                <a:gd name="T11" fmla="*/ 112 h 506"/>
                <a:gd name="T12" fmla="*/ 488 w 508"/>
                <a:gd name="T13" fmla="*/ 154 h 506"/>
                <a:gd name="T14" fmla="*/ 502 w 508"/>
                <a:gd name="T15" fmla="*/ 202 h 506"/>
                <a:gd name="T16" fmla="*/ 508 w 508"/>
                <a:gd name="T17" fmla="*/ 252 h 506"/>
                <a:gd name="T18" fmla="*/ 506 w 508"/>
                <a:gd name="T19" fmla="*/ 278 h 506"/>
                <a:gd name="T20" fmla="*/ 496 w 508"/>
                <a:gd name="T21" fmla="*/ 328 h 506"/>
                <a:gd name="T22" fmla="*/ 476 w 508"/>
                <a:gd name="T23" fmla="*/ 372 h 506"/>
                <a:gd name="T24" fmla="*/ 450 w 508"/>
                <a:gd name="T25" fmla="*/ 414 h 506"/>
                <a:gd name="T26" fmla="*/ 416 w 508"/>
                <a:gd name="T27" fmla="*/ 448 h 506"/>
                <a:gd name="T28" fmla="*/ 374 w 508"/>
                <a:gd name="T29" fmla="*/ 474 h 506"/>
                <a:gd name="T30" fmla="*/ 330 w 508"/>
                <a:gd name="T31" fmla="*/ 494 h 506"/>
                <a:gd name="T32" fmla="*/ 280 w 508"/>
                <a:gd name="T33" fmla="*/ 504 h 506"/>
                <a:gd name="T34" fmla="*/ 254 w 508"/>
                <a:gd name="T35" fmla="*/ 506 h 506"/>
                <a:gd name="T36" fmla="*/ 204 w 508"/>
                <a:gd name="T37" fmla="*/ 500 h 506"/>
                <a:gd name="T38" fmla="*/ 156 w 508"/>
                <a:gd name="T39" fmla="*/ 486 h 506"/>
                <a:gd name="T40" fmla="*/ 112 w 508"/>
                <a:gd name="T41" fmla="*/ 462 h 506"/>
                <a:gd name="T42" fmla="*/ 76 w 508"/>
                <a:gd name="T43" fmla="*/ 432 h 506"/>
                <a:gd name="T44" fmla="*/ 44 w 508"/>
                <a:gd name="T45" fmla="*/ 394 h 506"/>
                <a:gd name="T46" fmla="*/ 20 w 508"/>
                <a:gd name="T47" fmla="*/ 350 h 506"/>
                <a:gd name="T48" fmla="*/ 6 w 508"/>
                <a:gd name="T49" fmla="*/ 304 h 506"/>
                <a:gd name="T50" fmla="*/ 0 w 508"/>
                <a:gd name="T51" fmla="*/ 252 h 506"/>
                <a:gd name="T52" fmla="*/ 2 w 508"/>
                <a:gd name="T53" fmla="*/ 226 h 506"/>
                <a:gd name="T54" fmla="*/ 12 w 508"/>
                <a:gd name="T55" fmla="*/ 178 h 506"/>
                <a:gd name="T56" fmla="*/ 32 w 508"/>
                <a:gd name="T57" fmla="*/ 132 h 506"/>
                <a:gd name="T58" fmla="*/ 58 w 508"/>
                <a:gd name="T59" fmla="*/ 92 h 506"/>
                <a:gd name="T60" fmla="*/ 94 w 508"/>
                <a:gd name="T61" fmla="*/ 58 h 506"/>
                <a:gd name="T62" fmla="*/ 134 w 508"/>
                <a:gd name="T63" fmla="*/ 30 h 506"/>
                <a:gd name="T64" fmla="*/ 178 w 508"/>
                <a:gd name="T65" fmla="*/ 12 h 506"/>
                <a:gd name="T66" fmla="*/ 228 w 508"/>
                <a:gd name="T67" fmla="*/ 2 h 506"/>
                <a:gd name="T68" fmla="*/ 254 w 508"/>
                <a:gd name="T69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8" h="506">
                  <a:moveTo>
                    <a:pt x="254" y="0"/>
                  </a:moveTo>
                  <a:lnTo>
                    <a:pt x="254" y="0"/>
                  </a:lnTo>
                  <a:lnTo>
                    <a:pt x="280" y="2"/>
                  </a:lnTo>
                  <a:lnTo>
                    <a:pt x="306" y="4"/>
                  </a:lnTo>
                  <a:lnTo>
                    <a:pt x="330" y="12"/>
                  </a:lnTo>
                  <a:lnTo>
                    <a:pt x="352" y="20"/>
                  </a:lnTo>
                  <a:lnTo>
                    <a:pt x="374" y="30"/>
                  </a:lnTo>
                  <a:lnTo>
                    <a:pt x="396" y="44"/>
                  </a:lnTo>
                  <a:lnTo>
                    <a:pt x="416" y="58"/>
                  </a:lnTo>
                  <a:lnTo>
                    <a:pt x="434" y="74"/>
                  </a:lnTo>
                  <a:lnTo>
                    <a:pt x="450" y="92"/>
                  </a:lnTo>
                  <a:lnTo>
                    <a:pt x="464" y="112"/>
                  </a:lnTo>
                  <a:lnTo>
                    <a:pt x="476" y="132"/>
                  </a:lnTo>
                  <a:lnTo>
                    <a:pt x="488" y="154"/>
                  </a:lnTo>
                  <a:lnTo>
                    <a:pt x="496" y="178"/>
                  </a:lnTo>
                  <a:lnTo>
                    <a:pt x="502" y="202"/>
                  </a:lnTo>
                  <a:lnTo>
                    <a:pt x="506" y="226"/>
                  </a:lnTo>
                  <a:lnTo>
                    <a:pt x="508" y="252"/>
                  </a:lnTo>
                  <a:lnTo>
                    <a:pt x="508" y="252"/>
                  </a:lnTo>
                  <a:lnTo>
                    <a:pt x="506" y="278"/>
                  </a:lnTo>
                  <a:lnTo>
                    <a:pt x="502" y="304"/>
                  </a:lnTo>
                  <a:lnTo>
                    <a:pt x="496" y="328"/>
                  </a:lnTo>
                  <a:lnTo>
                    <a:pt x="488" y="350"/>
                  </a:lnTo>
                  <a:lnTo>
                    <a:pt x="476" y="372"/>
                  </a:lnTo>
                  <a:lnTo>
                    <a:pt x="464" y="394"/>
                  </a:lnTo>
                  <a:lnTo>
                    <a:pt x="450" y="414"/>
                  </a:lnTo>
                  <a:lnTo>
                    <a:pt x="434" y="432"/>
                  </a:lnTo>
                  <a:lnTo>
                    <a:pt x="416" y="448"/>
                  </a:lnTo>
                  <a:lnTo>
                    <a:pt x="396" y="462"/>
                  </a:lnTo>
                  <a:lnTo>
                    <a:pt x="374" y="474"/>
                  </a:lnTo>
                  <a:lnTo>
                    <a:pt x="352" y="486"/>
                  </a:lnTo>
                  <a:lnTo>
                    <a:pt x="330" y="494"/>
                  </a:lnTo>
                  <a:lnTo>
                    <a:pt x="306" y="500"/>
                  </a:lnTo>
                  <a:lnTo>
                    <a:pt x="280" y="504"/>
                  </a:lnTo>
                  <a:lnTo>
                    <a:pt x="254" y="506"/>
                  </a:lnTo>
                  <a:lnTo>
                    <a:pt x="254" y="506"/>
                  </a:lnTo>
                  <a:lnTo>
                    <a:pt x="228" y="504"/>
                  </a:lnTo>
                  <a:lnTo>
                    <a:pt x="204" y="500"/>
                  </a:lnTo>
                  <a:lnTo>
                    <a:pt x="178" y="494"/>
                  </a:lnTo>
                  <a:lnTo>
                    <a:pt x="156" y="486"/>
                  </a:lnTo>
                  <a:lnTo>
                    <a:pt x="134" y="474"/>
                  </a:lnTo>
                  <a:lnTo>
                    <a:pt x="112" y="462"/>
                  </a:lnTo>
                  <a:lnTo>
                    <a:pt x="94" y="448"/>
                  </a:lnTo>
                  <a:lnTo>
                    <a:pt x="76" y="432"/>
                  </a:lnTo>
                  <a:lnTo>
                    <a:pt x="58" y="414"/>
                  </a:lnTo>
                  <a:lnTo>
                    <a:pt x="44" y="394"/>
                  </a:lnTo>
                  <a:lnTo>
                    <a:pt x="32" y="372"/>
                  </a:lnTo>
                  <a:lnTo>
                    <a:pt x="20" y="350"/>
                  </a:lnTo>
                  <a:lnTo>
                    <a:pt x="12" y="328"/>
                  </a:lnTo>
                  <a:lnTo>
                    <a:pt x="6" y="304"/>
                  </a:lnTo>
                  <a:lnTo>
                    <a:pt x="2" y="278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2" y="226"/>
                  </a:lnTo>
                  <a:lnTo>
                    <a:pt x="6" y="202"/>
                  </a:lnTo>
                  <a:lnTo>
                    <a:pt x="12" y="178"/>
                  </a:lnTo>
                  <a:lnTo>
                    <a:pt x="20" y="154"/>
                  </a:lnTo>
                  <a:lnTo>
                    <a:pt x="32" y="132"/>
                  </a:lnTo>
                  <a:lnTo>
                    <a:pt x="44" y="112"/>
                  </a:lnTo>
                  <a:lnTo>
                    <a:pt x="58" y="92"/>
                  </a:lnTo>
                  <a:lnTo>
                    <a:pt x="76" y="74"/>
                  </a:lnTo>
                  <a:lnTo>
                    <a:pt x="94" y="58"/>
                  </a:lnTo>
                  <a:lnTo>
                    <a:pt x="112" y="44"/>
                  </a:lnTo>
                  <a:lnTo>
                    <a:pt x="134" y="30"/>
                  </a:lnTo>
                  <a:lnTo>
                    <a:pt x="156" y="20"/>
                  </a:lnTo>
                  <a:lnTo>
                    <a:pt x="178" y="12"/>
                  </a:lnTo>
                  <a:lnTo>
                    <a:pt x="204" y="4"/>
                  </a:lnTo>
                  <a:lnTo>
                    <a:pt x="228" y="2"/>
                  </a:lnTo>
                  <a:lnTo>
                    <a:pt x="254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BCD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 rot="1349765">
              <a:off x="9857244" y="5238260"/>
              <a:ext cx="774700" cy="774700"/>
            </a:xfrm>
            <a:custGeom>
              <a:avLst/>
              <a:gdLst>
                <a:gd name="T0" fmla="*/ 244 w 488"/>
                <a:gd name="T1" fmla="*/ 0 h 488"/>
                <a:gd name="T2" fmla="*/ 294 w 488"/>
                <a:gd name="T3" fmla="*/ 4 h 488"/>
                <a:gd name="T4" fmla="*/ 340 w 488"/>
                <a:gd name="T5" fmla="*/ 20 h 488"/>
                <a:gd name="T6" fmla="*/ 380 w 488"/>
                <a:gd name="T7" fmla="*/ 42 h 488"/>
                <a:gd name="T8" fmla="*/ 416 w 488"/>
                <a:gd name="T9" fmla="*/ 72 h 488"/>
                <a:gd name="T10" fmla="*/ 446 w 488"/>
                <a:gd name="T11" fmla="*/ 108 h 488"/>
                <a:gd name="T12" fmla="*/ 470 w 488"/>
                <a:gd name="T13" fmla="*/ 148 h 488"/>
                <a:gd name="T14" fmla="*/ 484 w 488"/>
                <a:gd name="T15" fmla="*/ 194 h 488"/>
                <a:gd name="T16" fmla="*/ 488 w 488"/>
                <a:gd name="T17" fmla="*/ 244 h 488"/>
                <a:gd name="T18" fmla="*/ 488 w 488"/>
                <a:gd name="T19" fmla="*/ 268 h 488"/>
                <a:gd name="T20" fmla="*/ 478 w 488"/>
                <a:gd name="T21" fmla="*/ 316 h 488"/>
                <a:gd name="T22" fmla="*/ 458 w 488"/>
                <a:gd name="T23" fmla="*/ 360 h 488"/>
                <a:gd name="T24" fmla="*/ 432 w 488"/>
                <a:gd name="T25" fmla="*/ 398 h 488"/>
                <a:gd name="T26" fmla="*/ 400 w 488"/>
                <a:gd name="T27" fmla="*/ 432 h 488"/>
                <a:gd name="T28" fmla="*/ 360 w 488"/>
                <a:gd name="T29" fmla="*/ 458 h 488"/>
                <a:gd name="T30" fmla="*/ 316 w 488"/>
                <a:gd name="T31" fmla="*/ 476 h 488"/>
                <a:gd name="T32" fmla="*/ 270 w 488"/>
                <a:gd name="T33" fmla="*/ 486 h 488"/>
                <a:gd name="T34" fmla="*/ 244 w 488"/>
                <a:gd name="T35" fmla="*/ 488 h 488"/>
                <a:gd name="T36" fmla="*/ 196 w 488"/>
                <a:gd name="T37" fmla="*/ 482 h 488"/>
                <a:gd name="T38" fmla="*/ 150 w 488"/>
                <a:gd name="T39" fmla="*/ 468 h 488"/>
                <a:gd name="T40" fmla="*/ 108 w 488"/>
                <a:gd name="T41" fmla="*/ 446 h 488"/>
                <a:gd name="T42" fmla="*/ 72 w 488"/>
                <a:gd name="T43" fmla="*/ 416 h 488"/>
                <a:gd name="T44" fmla="*/ 42 w 488"/>
                <a:gd name="T45" fmla="*/ 380 h 488"/>
                <a:gd name="T46" fmla="*/ 20 w 488"/>
                <a:gd name="T47" fmla="*/ 338 h 488"/>
                <a:gd name="T48" fmla="*/ 4 w 488"/>
                <a:gd name="T49" fmla="*/ 292 h 488"/>
                <a:gd name="T50" fmla="*/ 0 w 488"/>
                <a:gd name="T51" fmla="*/ 244 h 488"/>
                <a:gd name="T52" fmla="*/ 2 w 488"/>
                <a:gd name="T53" fmla="*/ 218 h 488"/>
                <a:gd name="T54" fmla="*/ 10 w 488"/>
                <a:gd name="T55" fmla="*/ 172 h 488"/>
                <a:gd name="T56" fmla="*/ 30 w 488"/>
                <a:gd name="T57" fmla="*/ 128 h 488"/>
                <a:gd name="T58" fmla="*/ 56 w 488"/>
                <a:gd name="T59" fmla="*/ 88 h 488"/>
                <a:gd name="T60" fmla="*/ 88 w 488"/>
                <a:gd name="T61" fmla="*/ 56 h 488"/>
                <a:gd name="T62" fmla="*/ 128 w 488"/>
                <a:gd name="T63" fmla="*/ 30 h 488"/>
                <a:gd name="T64" fmla="*/ 172 w 488"/>
                <a:gd name="T65" fmla="*/ 10 h 488"/>
                <a:gd name="T66" fmla="*/ 220 w 488"/>
                <a:gd name="T67" fmla="*/ 2 h 488"/>
                <a:gd name="T68" fmla="*/ 244 w 488"/>
                <a:gd name="T6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8">
                  <a:moveTo>
                    <a:pt x="244" y="0"/>
                  </a:moveTo>
                  <a:lnTo>
                    <a:pt x="244" y="0"/>
                  </a:lnTo>
                  <a:lnTo>
                    <a:pt x="270" y="2"/>
                  </a:lnTo>
                  <a:lnTo>
                    <a:pt x="294" y="4"/>
                  </a:lnTo>
                  <a:lnTo>
                    <a:pt x="316" y="10"/>
                  </a:lnTo>
                  <a:lnTo>
                    <a:pt x="340" y="20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400" y="56"/>
                  </a:lnTo>
                  <a:lnTo>
                    <a:pt x="416" y="72"/>
                  </a:lnTo>
                  <a:lnTo>
                    <a:pt x="432" y="88"/>
                  </a:lnTo>
                  <a:lnTo>
                    <a:pt x="446" y="108"/>
                  </a:lnTo>
                  <a:lnTo>
                    <a:pt x="458" y="128"/>
                  </a:lnTo>
                  <a:lnTo>
                    <a:pt x="470" y="148"/>
                  </a:lnTo>
                  <a:lnTo>
                    <a:pt x="478" y="172"/>
                  </a:lnTo>
                  <a:lnTo>
                    <a:pt x="484" y="194"/>
                  </a:lnTo>
                  <a:lnTo>
                    <a:pt x="488" y="218"/>
                  </a:lnTo>
                  <a:lnTo>
                    <a:pt x="488" y="244"/>
                  </a:lnTo>
                  <a:lnTo>
                    <a:pt x="488" y="244"/>
                  </a:lnTo>
                  <a:lnTo>
                    <a:pt x="488" y="268"/>
                  </a:lnTo>
                  <a:lnTo>
                    <a:pt x="484" y="292"/>
                  </a:lnTo>
                  <a:lnTo>
                    <a:pt x="478" y="316"/>
                  </a:lnTo>
                  <a:lnTo>
                    <a:pt x="470" y="338"/>
                  </a:lnTo>
                  <a:lnTo>
                    <a:pt x="458" y="360"/>
                  </a:lnTo>
                  <a:lnTo>
                    <a:pt x="446" y="380"/>
                  </a:lnTo>
                  <a:lnTo>
                    <a:pt x="432" y="398"/>
                  </a:lnTo>
                  <a:lnTo>
                    <a:pt x="416" y="416"/>
                  </a:lnTo>
                  <a:lnTo>
                    <a:pt x="400" y="432"/>
                  </a:lnTo>
                  <a:lnTo>
                    <a:pt x="380" y="446"/>
                  </a:lnTo>
                  <a:lnTo>
                    <a:pt x="360" y="458"/>
                  </a:lnTo>
                  <a:lnTo>
                    <a:pt x="340" y="468"/>
                  </a:lnTo>
                  <a:lnTo>
                    <a:pt x="316" y="476"/>
                  </a:lnTo>
                  <a:lnTo>
                    <a:pt x="294" y="482"/>
                  </a:lnTo>
                  <a:lnTo>
                    <a:pt x="270" y="486"/>
                  </a:lnTo>
                  <a:lnTo>
                    <a:pt x="244" y="488"/>
                  </a:lnTo>
                  <a:lnTo>
                    <a:pt x="244" y="488"/>
                  </a:lnTo>
                  <a:lnTo>
                    <a:pt x="220" y="486"/>
                  </a:lnTo>
                  <a:lnTo>
                    <a:pt x="196" y="482"/>
                  </a:lnTo>
                  <a:lnTo>
                    <a:pt x="172" y="476"/>
                  </a:lnTo>
                  <a:lnTo>
                    <a:pt x="150" y="468"/>
                  </a:lnTo>
                  <a:lnTo>
                    <a:pt x="128" y="458"/>
                  </a:lnTo>
                  <a:lnTo>
                    <a:pt x="108" y="446"/>
                  </a:lnTo>
                  <a:lnTo>
                    <a:pt x="88" y="432"/>
                  </a:lnTo>
                  <a:lnTo>
                    <a:pt x="72" y="416"/>
                  </a:lnTo>
                  <a:lnTo>
                    <a:pt x="56" y="398"/>
                  </a:lnTo>
                  <a:lnTo>
                    <a:pt x="42" y="380"/>
                  </a:lnTo>
                  <a:lnTo>
                    <a:pt x="30" y="360"/>
                  </a:lnTo>
                  <a:lnTo>
                    <a:pt x="20" y="338"/>
                  </a:lnTo>
                  <a:lnTo>
                    <a:pt x="10" y="316"/>
                  </a:lnTo>
                  <a:lnTo>
                    <a:pt x="4" y="292"/>
                  </a:lnTo>
                  <a:lnTo>
                    <a:pt x="2" y="268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8"/>
                  </a:lnTo>
                  <a:lnTo>
                    <a:pt x="4" y="194"/>
                  </a:lnTo>
                  <a:lnTo>
                    <a:pt x="10" y="172"/>
                  </a:lnTo>
                  <a:lnTo>
                    <a:pt x="20" y="148"/>
                  </a:lnTo>
                  <a:lnTo>
                    <a:pt x="30" y="128"/>
                  </a:lnTo>
                  <a:lnTo>
                    <a:pt x="42" y="108"/>
                  </a:lnTo>
                  <a:lnTo>
                    <a:pt x="56" y="88"/>
                  </a:lnTo>
                  <a:lnTo>
                    <a:pt x="72" y="72"/>
                  </a:lnTo>
                  <a:lnTo>
                    <a:pt x="88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20"/>
                  </a:lnTo>
                  <a:lnTo>
                    <a:pt x="172" y="10"/>
                  </a:lnTo>
                  <a:lnTo>
                    <a:pt x="196" y="4"/>
                  </a:lnTo>
                  <a:lnTo>
                    <a:pt x="220" y="2"/>
                  </a:lnTo>
                  <a:lnTo>
                    <a:pt x="244" y="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ED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 rot="1349765">
              <a:off x="9871767" y="5248147"/>
              <a:ext cx="749300" cy="746125"/>
            </a:xfrm>
            <a:custGeom>
              <a:avLst/>
              <a:gdLst>
                <a:gd name="T0" fmla="*/ 236 w 472"/>
                <a:gd name="T1" fmla="*/ 0 h 470"/>
                <a:gd name="T2" fmla="*/ 284 w 472"/>
                <a:gd name="T3" fmla="*/ 4 h 470"/>
                <a:gd name="T4" fmla="*/ 328 w 472"/>
                <a:gd name="T5" fmla="*/ 18 h 470"/>
                <a:gd name="T6" fmla="*/ 368 w 472"/>
                <a:gd name="T7" fmla="*/ 40 h 470"/>
                <a:gd name="T8" fmla="*/ 402 w 472"/>
                <a:gd name="T9" fmla="*/ 68 h 470"/>
                <a:gd name="T10" fmla="*/ 432 w 472"/>
                <a:gd name="T11" fmla="*/ 104 h 470"/>
                <a:gd name="T12" fmla="*/ 452 w 472"/>
                <a:gd name="T13" fmla="*/ 144 h 470"/>
                <a:gd name="T14" fmla="*/ 466 w 472"/>
                <a:gd name="T15" fmla="*/ 188 h 470"/>
                <a:gd name="T16" fmla="*/ 472 w 472"/>
                <a:gd name="T17" fmla="*/ 234 h 470"/>
                <a:gd name="T18" fmla="*/ 470 w 472"/>
                <a:gd name="T19" fmla="*/ 258 h 470"/>
                <a:gd name="T20" fmla="*/ 460 w 472"/>
                <a:gd name="T21" fmla="*/ 304 h 470"/>
                <a:gd name="T22" fmla="*/ 442 w 472"/>
                <a:gd name="T23" fmla="*/ 346 h 470"/>
                <a:gd name="T24" fmla="*/ 418 w 472"/>
                <a:gd name="T25" fmla="*/ 384 h 470"/>
                <a:gd name="T26" fmla="*/ 386 w 472"/>
                <a:gd name="T27" fmla="*/ 416 h 470"/>
                <a:gd name="T28" fmla="*/ 348 w 472"/>
                <a:gd name="T29" fmla="*/ 440 h 470"/>
                <a:gd name="T30" fmla="*/ 306 w 472"/>
                <a:gd name="T31" fmla="*/ 458 h 470"/>
                <a:gd name="T32" fmla="*/ 260 w 472"/>
                <a:gd name="T33" fmla="*/ 468 h 470"/>
                <a:gd name="T34" fmla="*/ 236 w 472"/>
                <a:gd name="T35" fmla="*/ 470 h 470"/>
                <a:gd name="T36" fmla="*/ 188 w 472"/>
                <a:gd name="T37" fmla="*/ 464 h 470"/>
                <a:gd name="T38" fmla="*/ 144 w 472"/>
                <a:gd name="T39" fmla="*/ 450 h 470"/>
                <a:gd name="T40" fmla="*/ 104 w 472"/>
                <a:gd name="T41" fmla="*/ 430 h 470"/>
                <a:gd name="T42" fmla="*/ 70 w 472"/>
                <a:gd name="T43" fmla="*/ 400 h 470"/>
                <a:gd name="T44" fmla="*/ 42 w 472"/>
                <a:gd name="T45" fmla="*/ 366 h 470"/>
                <a:gd name="T46" fmla="*/ 20 w 472"/>
                <a:gd name="T47" fmla="*/ 326 h 470"/>
                <a:gd name="T48" fmla="*/ 6 w 472"/>
                <a:gd name="T49" fmla="*/ 282 h 470"/>
                <a:gd name="T50" fmla="*/ 0 w 472"/>
                <a:gd name="T51" fmla="*/ 234 h 470"/>
                <a:gd name="T52" fmla="*/ 2 w 472"/>
                <a:gd name="T53" fmla="*/ 210 h 470"/>
                <a:gd name="T54" fmla="*/ 12 w 472"/>
                <a:gd name="T55" fmla="*/ 164 h 470"/>
                <a:gd name="T56" fmla="*/ 30 w 472"/>
                <a:gd name="T57" fmla="*/ 122 h 470"/>
                <a:gd name="T58" fmla="*/ 54 w 472"/>
                <a:gd name="T59" fmla="*/ 86 h 470"/>
                <a:gd name="T60" fmla="*/ 86 w 472"/>
                <a:gd name="T61" fmla="*/ 54 h 470"/>
                <a:gd name="T62" fmla="*/ 124 w 472"/>
                <a:gd name="T63" fmla="*/ 28 h 470"/>
                <a:gd name="T64" fmla="*/ 166 w 472"/>
                <a:gd name="T65" fmla="*/ 10 h 470"/>
                <a:gd name="T66" fmla="*/ 212 w 472"/>
                <a:gd name="T67" fmla="*/ 2 h 470"/>
                <a:gd name="T68" fmla="*/ 236 w 472"/>
                <a:gd name="T6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2" h="470">
                  <a:moveTo>
                    <a:pt x="236" y="0"/>
                  </a:moveTo>
                  <a:lnTo>
                    <a:pt x="236" y="0"/>
                  </a:lnTo>
                  <a:lnTo>
                    <a:pt x="260" y="2"/>
                  </a:lnTo>
                  <a:lnTo>
                    <a:pt x="284" y="4"/>
                  </a:lnTo>
                  <a:lnTo>
                    <a:pt x="306" y="10"/>
                  </a:lnTo>
                  <a:lnTo>
                    <a:pt x="328" y="18"/>
                  </a:lnTo>
                  <a:lnTo>
                    <a:pt x="348" y="28"/>
                  </a:lnTo>
                  <a:lnTo>
                    <a:pt x="368" y="40"/>
                  </a:lnTo>
                  <a:lnTo>
                    <a:pt x="386" y="54"/>
                  </a:lnTo>
                  <a:lnTo>
                    <a:pt x="402" y="68"/>
                  </a:lnTo>
                  <a:lnTo>
                    <a:pt x="418" y="86"/>
                  </a:lnTo>
                  <a:lnTo>
                    <a:pt x="432" y="104"/>
                  </a:lnTo>
                  <a:lnTo>
                    <a:pt x="442" y="122"/>
                  </a:lnTo>
                  <a:lnTo>
                    <a:pt x="452" y="144"/>
                  </a:lnTo>
                  <a:lnTo>
                    <a:pt x="460" y="164"/>
                  </a:lnTo>
                  <a:lnTo>
                    <a:pt x="466" y="188"/>
                  </a:lnTo>
                  <a:lnTo>
                    <a:pt x="470" y="210"/>
                  </a:lnTo>
                  <a:lnTo>
                    <a:pt x="472" y="234"/>
                  </a:lnTo>
                  <a:lnTo>
                    <a:pt x="472" y="234"/>
                  </a:lnTo>
                  <a:lnTo>
                    <a:pt x="470" y="258"/>
                  </a:lnTo>
                  <a:lnTo>
                    <a:pt x="466" y="282"/>
                  </a:lnTo>
                  <a:lnTo>
                    <a:pt x="460" y="304"/>
                  </a:lnTo>
                  <a:lnTo>
                    <a:pt x="452" y="326"/>
                  </a:lnTo>
                  <a:lnTo>
                    <a:pt x="442" y="346"/>
                  </a:lnTo>
                  <a:lnTo>
                    <a:pt x="432" y="366"/>
                  </a:lnTo>
                  <a:lnTo>
                    <a:pt x="418" y="384"/>
                  </a:lnTo>
                  <a:lnTo>
                    <a:pt x="402" y="400"/>
                  </a:lnTo>
                  <a:lnTo>
                    <a:pt x="386" y="416"/>
                  </a:lnTo>
                  <a:lnTo>
                    <a:pt x="368" y="430"/>
                  </a:lnTo>
                  <a:lnTo>
                    <a:pt x="348" y="440"/>
                  </a:lnTo>
                  <a:lnTo>
                    <a:pt x="328" y="450"/>
                  </a:lnTo>
                  <a:lnTo>
                    <a:pt x="306" y="458"/>
                  </a:lnTo>
                  <a:lnTo>
                    <a:pt x="284" y="464"/>
                  </a:lnTo>
                  <a:lnTo>
                    <a:pt x="260" y="468"/>
                  </a:lnTo>
                  <a:lnTo>
                    <a:pt x="236" y="470"/>
                  </a:lnTo>
                  <a:lnTo>
                    <a:pt x="236" y="470"/>
                  </a:lnTo>
                  <a:lnTo>
                    <a:pt x="212" y="468"/>
                  </a:lnTo>
                  <a:lnTo>
                    <a:pt x="188" y="464"/>
                  </a:lnTo>
                  <a:lnTo>
                    <a:pt x="166" y="458"/>
                  </a:lnTo>
                  <a:lnTo>
                    <a:pt x="144" y="450"/>
                  </a:lnTo>
                  <a:lnTo>
                    <a:pt x="124" y="440"/>
                  </a:lnTo>
                  <a:lnTo>
                    <a:pt x="104" y="430"/>
                  </a:lnTo>
                  <a:lnTo>
                    <a:pt x="86" y="416"/>
                  </a:lnTo>
                  <a:lnTo>
                    <a:pt x="70" y="400"/>
                  </a:lnTo>
                  <a:lnTo>
                    <a:pt x="54" y="384"/>
                  </a:lnTo>
                  <a:lnTo>
                    <a:pt x="42" y="366"/>
                  </a:lnTo>
                  <a:lnTo>
                    <a:pt x="30" y="346"/>
                  </a:lnTo>
                  <a:lnTo>
                    <a:pt x="20" y="326"/>
                  </a:lnTo>
                  <a:lnTo>
                    <a:pt x="12" y="304"/>
                  </a:lnTo>
                  <a:lnTo>
                    <a:pt x="6" y="282"/>
                  </a:lnTo>
                  <a:lnTo>
                    <a:pt x="2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10"/>
                  </a:lnTo>
                  <a:lnTo>
                    <a:pt x="6" y="188"/>
                  </a:lnTo>
                  <a:lnTo>
                    <a:pt x="12" y="164"/>
                  </a:lnTo>
                  <a:lnTo>
                    <a:pt x="20" y="144"/>
                  </a:lnTo>
                  <a:lnTo>
                    <a:pt x="30" y="122"/>
                  </a:lnTo>
                  <a:lnTo>
                    <a:pt x="42" y="104"/>
                  </a:lnTo>
                  <a:lnTo>
                    <a:pt x="54" y="86"/>
                  </a:lnTo>
                  <a:lnTo>
                    <a:pt x="70" y="68"/>
                  </a:lnTo>
                  <a:lnTo>
                    <a:pt x="86" y="54"/>
                  </a:lnTo>
                  <a:lnTo>
                    <a:pt x="104" y="40"/>
                  </a:lnTo>
                  <a:lnTo>
                    <a:pt x="124" y="28"/>
                  </a:lnTo>
                  <a:lnTo>
                    <a:pt x="144" y="18"/>
                  </a:lnTo>
                  <a:lnTo>
                    <a:pt x="166" y="10"/>
                  </a:lnTo>
                  <a:lnTo>
                    <a:pt x="188" y="4"/>
                  </a:lnTo>
                  <a:lnTo>
                    <a:pt x="212" y="2"/>
                  </a:lnTo>
                  <a:lnTo>
                    <a:pt x="236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C0D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 rot="1349765">
              <a:off x="9889464" y="5258034"/>
              <a:ext cx="717550" cy="717550"/>
            </a:xfrm>
            <a:custGeom>
              <a:avLst/>
              <a:gdLst>
                <a:gd name="T0" fmla="*/ 226 w 452"/>
                <a:gd name="T1" fmla="*/ 0 h 452"/>
                <a:gd name="T2" fmla="*/ 272 w 452"/>
                <a:gd name="T3" fmla="*/ 4 h 452"/>
                <a:gd name="T4" fmla="*/ 314 w 452"/>
                <a:gd name="T5" fmla="*/ 18 h 452"/>
                <a:gd name="T6" fmla="*/ 352 w 452"/>
                <a:gd name="T7" fmla="*/ 38 h 452"/>
                <a:gd name="T8" fmla="*/ 386 w 452"/>
                <a:gd name="T9" fmla="*/ 66 h 452"/>
                <a:gd name="T10" fmla="*/ 414 w 452"/>
                <a:gd name="T11" fmla="*/ 100 h 452"/>
                <a:gd name="T12" fmla="*/ 434 w 452"/>
                <a:gd name="T13" fmla="*/ 138 h 452"/>
                <a:gd name="T14" fmla="*/ 448 w 452"/>
                <a:gd name="T15" fmla="*/ 180 h 452"/>
                <a:gd name="T16" fmla="*/ 452 w 452"/>
                <a:gd name="T17" fmla="*/ 226 h 452"/>
                <a:gd name="T18" fmla="*/ 452 w 452"/>
                <a:gd name="T19" fmla="*/ 248 h 452"/>
                <a:gd name="T20" fmla="*/ 442 w 452"/>
                <a:gd name="T21" fmla="*/ 292 h 452"/>
                <a:gd name="T22" fmla="*/ 424 w 452"/>
                <a:gd name="T23" fmla="*/ 334 h 452"/>
                <a:gd name="T24" fmla="*/ 400 w 452"/>
                <a:gd name="T25" fmla="*/ 370 h 452"/>
                <a:gd name="T26" fmla="*/ 370 w 452"/>
                <a:gd name="T27" fmla="*/ 400 h 452"/>
                <a:gd name="T28" fmla="*/ 334 w 452"/>
                <a:gd name="T29" fmla="*/ 424 h 452"/>
                <a:gd name="T30" fmla="*/ 294 w 452"/>
                <a:gd name="T31" fmla="*/ 442 h 452"/>
                <a:gd name="T32" fmla="*/ 250 w 452"/>
                <a:gd name="T33" fmla="*/ 450 h 452"/>
                <a:gd name="T34" fmla="*/ 226 w 452"/>
                <a:gd name="T35" fmla="*/ 452 h 452"/>
                <a:gd name="T36" fmla="*/ 180 w 452"/>
                <a:gd name="T37" fmla="*/ 446 h 452"/>
                <a:gd name="T38" fmla="*/ 138 w 452"/>
                <a:gd name="T39" fmla="*/ 434 h 452"/>
                <a:gd name="T40" fmla="*/ 100 w 452"/>
                <a:gd name="T41" fmla="*/ 412 h 452"/>
                <a:gd name="T42" fmla="*/ 66 w 452"/>
                <a:gd name="T43" fmla="*/ 386 h 452"/>
                <a:gd name="T44" fmla="*/ 38 w 452"/>
                <a:gd name="T45" fmla="*/ 352 h 452"/>
                <a:gd name="T46" fmla="*/ 18 w 452"/>
                <a:gd name="T47" fmla="*/ 314 h 452"/>
                <a:gd name="T48" fmla="*/ 4 w 452"/>
                <a:gd name="T49" fmla="*/ 272 h 452"/>
                <a:gd name="T50" fmla="*/ 0 w 452"/>
                <a:gd name="T51" fmla="*/ 226 h 452"/>
                <a:gd name="T52" fmla="*/ 2 w 452"/>
                <a:gd name="T53" fmla="*/ 202 h 452"/>
                <a:gd name="T54" fmla="*/ 10 w 452"/>
                <a:gd name="T55" fmla="*/ 158 h 452"/>
                <a:gd name="T56" fmla="*/ 28 w 452"/>
                <a:gd name="T57" fmla="*/ 118 h 452"/>
                <a:gd name="T58" fmla="*/ 52 w 452"/>
                <a:gd name="T59" fmla="*/ 82 h 452"/>
                <a:gd name="T60" fmla="*/ 82 w 452"/>
                <a:gd name="T61" fmla="*/ 52 h 452"/>
                <a:gd name="T62" fmla="*/ 118 w 452"/>
                <a:gd name="T63" fmla="*/ 28 h 452"/>
                <a:gd name="T64" fmla="*/ 158 w 452"/>
                <a:gd name="T65" fmla="*/ 10 h 452"/>
                <a:gd name="T66" fmla="*/ 204 w 452"/>
                <a:gd name="T67" fmla="*/ 2 h 452"/>
                <a:gd name="T68" fmla="*/ 226 w 452"/>
                <a:gd name="T6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2" h="452">
                  <a:moveTo>
                    <a:pt x="226" y="0"/>
                  </a:moveTo>
                  <a:lnTo>
                    <a:pt x="226" y="0"/>
                  </a:lnTo>
                  <a:lnTo>
                    <a:pt x="250" y="2"/>
                  </a:lnTo>
                  <a:lnTo>
                    <a:pt x="272" y="4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38"/>
                  </a:lnTo>
                  <a:lnTo>
                    <a:pt x="370" y="52"/>
                  </a:lnTo>
                  <a:lnTo>
                    <a:pt x="386" y="66"/>
                  </a:lnTo>
                  <a:lnTo>
                    <a:pt x="400" y="82"/>
                  </a:lnTo>
                  <a:lnTo>
                    <a:pt x="414" y="100"/>
                  </a:lnTo>
                  <a:lnTo>
                    <a:pt x="424" y="118"/>
                  </a:lnTo>
                  <a:lnTo>
                    <a:pt x="434" y="138"/>
                  </a:lnTo>
                  <a:lnTo>
                    <a:pt x="442" y="158"/>
                  </a:lnTo>
                  <a:lnTo>
                    <a:pt x="448" y="180"/>
                  </a:lnTo>
                  <a:lnTo>
                    <a:pt x="452" y="202"/>
                  </a:lnTo>
                  <a:lnTo>
                    <a:pt x="452" y="226"/>
                  </a:lnTo>
                  <a:lnTo>
                    <a:pt x="452" y="226"/>
                  </a:lnTo>
                  <a:lnTo>
                    <a:pt x="452" y="248"/>
                  </a:lnTo>
                  <a:lnTo>
                    <a:pt x="448" y="272"/>
                  </a:lnTo>
                  <a:lnTo>
                    <a:pt x="442" y="292"/>
                  </a:lnTo>
                  <a:lnTo>
                    <a:pt x="434" y="314"/>
                  </a:lnTo>
                  <a:lnTo>
                    <a:pt x="424" y="334"/>
                  </a:lnTo>
                  <a:lnTo>
                    <a:pt x="414" y="352"/>
                  </a:lnTo>
                  <a:lnTo>
                    <a:pt x="400" y="370"/>
                  </a:lnTo>
                  <a:lnTo>
                    <a:pt x="386" y="386"/>
                  </a:lnTo>
                  <a:lnTo>
                    <a:pt x="370" y="400"/>
                  </a:lnTo>
                  <a:lnTo>
                    <a:pt x="352" y="412"/>
                  </a:lnTo>
                  <a:lnTo>
                    <a:pt x="334" y="424"/>
                  </a:lnTo>
                  <a:lnTo>
                    <a:pt x="314" y="434"/>
                  </a:lnTo>
                  <a:lnTo>
                    <a:pt x="294" y="442"/>
                  </a:lnTo>
                  <a:lnTo>
                    <a:pt x="272" y="446"/>
                  </a:lnTo>
                  <a:lnTo>
                    <a:pt x="250" y="450"/>
                  </a:lnTo>
                  <a:lnTo>
                    <a:pt x="226" y="452"/>
                  </a:lnTo>
                  <a:lnTo>
                    <a:pt x="226" y="452"/>
                  </a:lnTo>
                  <a:lnTo>
                    <a:pt x="204" y="450"/>
                  </a:lnTo>
                  <a:lnTo>
                    <a:pt x="180" y="446"/>
                  </a:lnTo>
                  <a:lnTo>
                    <a:pt x="158" y="442"/>
                  </a:lnTo>
                  <a:lnTo>
                    <a:pt x="138" y="434"/>
                  </a:lnTo>
                  <a:lnTo>
                    <a:pt x="118" y="424"/>
                  </a:lnTo>
                  <a:lnTo>
                    <a:pt x="100" y="412"/>
                  </a:lnTo>
                  <a:lnTo>
                    <a:pt x="82" y="400"/>
                  </a:lnTo>
                  <a:lnTo>
                    <a:pt x="66" y="386"/>
                  </a:lnTo>
                  <a:lnTo>
                    <a:pt x="52" y="370"/>
                  </a:lnTo>
                  <a:lnTo>
                    <a:pt x="38" y="352"/>
                  </a:lnTo>
                  <a:lnTo>
                    <a:pt x="28" y="334"/>
                  </a:lnTo>
                  <a:lnTo>
                    <a:pt x="18" y="314"/>
                  </a:lnTo>
                  <a:lnTo>
                    <a:pt x="10" y="292"/>
                  </a:lnTo>
                  <a:lnTo>
                    <a:pt x="4" y="272"/>
                  </a:lnTo>
                  <a:lnTo>
                    <a:pt x="2" y="248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" y="202"/>
                  </a:lnTo>
                  <a:lnTo>
                    <a:pt x="4" y="180"/>
                  </a:lnTo>
                  <a:lnTo>
                    <a:pt x="10" y="158"/>
                  </a:lnTo>
                  <a:lnTo>
                    <a:pt x="18" y="138"/>
                  </a:lnTo>
                  <a:lnTo>
                    <a:pt x="28" y="118"/>
                  </a:lnTo>
                  <a:lnTo>
                    <a:pt x="38" y="100"/>
                  </a:lnTo>
                  <a:lnTo>
                    <a:pt x="52" y="82"/>
                  </a:lnTo>
                  <a:lnTo>
                    <a:pt x="66" y="66"/>
                  </a:lnTo>
                  <a:lnTo>
                    <a:pt x="82" y="52"/>
                  </a:lnTo>
                  <a:lnTo>
                    <a:pt x="100" y="38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4"/>
                  </a:lnTo>
                  <a:lnTo>
                    <a:pt x="204" y="2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3D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 rot="1349765">
              <a:off x="9903986" y="5267922"/>
              <a:ext cx="692150" cy="688975"/>
            </a:xfrm>
            <a:custGeom>
              <a:avLst/>
              <a:gdLst>
                <a:gd name="T0" fmla="*/ 218 w 436"/>
                <a:gd name="T1" fmla="*/ 0 h 434"/>
                <a:gd name="T2" fmla="*/ 262 w 436"/>
                <a:gd name="T3" fmla="*/ 4 h 434"/>
                <a:gd name="T4" fmla="*/ 302 w 436"/>
                <a:gd name="T5" fmla="*/ 16 h 434"/>
                <a:gd name="T6" fmla="*/ 340 w 436"/>
                <a:gd name="T7" fmla="*/ 38 h 434"/>
                <a:gd name="T8" fmla="*/ 372 w 436"/>
                <a:gd name="T9" fmla="*/ 64 h 434"/>
                <a:gd name="T10" fmla="*/ 398 w 436"/>
                <a:gd name="T11" fmla="*/ 96 h 434"/>
                <a:gd name="T12" fmla="*/ 418 w 436"/>
                <a:gd name="T13" fmla="*/ 132 h 434"/>
                <a:gd name="T14" fmla="*/ 430 w 436"/>
                <a:gd name="T15" fmla="*/ 174 h 434"/>
                <a:gd name="T16" fmla="*/ 436 w 436"/>
                <a:gd name="T17" fmla="*/ 216 h 434"/>
                <a:gd name="T18" fmla="*/ 434 w 436"/>
                <a:gd name="T19" fmla="*/ 238 h 434"/>
                <a:gd name="T20" fmla="*/ 426 w 436"/>
                <a:gd name="T21" fmla="*/ 282 h 434"/>
                <a:gd name="T22" fmla="*/ 410 w 436"/>
                <a:gd name="T23" fmla="*/ 320 h 434"/>
                <a:gd name="T24" fmla="*/ 386 w 436"/>
                <a:gd name="T25" fmla="*/ 354 h 434"/>
                <a:gd name="T26" fmla="*/ 356 w 436"/>
                <a:gd name="T27" fmla="*/ 384 h 434"/>
                <a:gd name="T28" fmla="*/ 322 w 436"/>
                <a:gd name="T29" fmla="*/ 408 h 434"/>
                <a:gd name="T30" fmla="*/ 282 w 436"/>
                <a:gd name="T31" fmla="*/ 424 h 434"/>
                <a:gd name="T32" fmla="*/ 240 w 436"/>
                <a:gd name="T33" fmla="*/ 432 h 434"/>
                <a:gd name="T34" fmla="*/ 218 w 436"/>
                <a:gd name="T35" fmla="*/ 434 h 434"/>
                <a:gd name="T36" fmla="*/ 174 w 436"/>
                <a:gd name="T37" fmla="*/ 430 h 434"/>
                <a:gd name="T38" fmla="*/ 134 w 436"/>
                <a:gd name="T39" fmla="*/ 416 h 434"/>
                <a:gd name="T40" fmla="*/ 96 w 436"/>
                <a:gd name="T41" fmla="*/ 396 h 434"/>
                <a:gd name="T42" fmla="*/ 64 w 436"/>
                <a:gd name="T43" fmla="*/ 370 h 434"/>
                <a:gd name="T44" fmla="*/ 38 w 436"/>
                <a:gd name="T45" fmla="*/ 338 h 434"/>
                <a:gd name="T46" fmla="*/ 18 w 436"/>
                <a:gd name="T47" fmla="*/ 300 h 434"/>
                <a:gd name="T48" fmla="*/ 6 w 436"/>
                <a:gd name="T49" fmla="*/ 260 h 434"/>
                <a:gd name="T50" fmla="*/ 0 w 436"/>
                <a:gd name="T51" fmla="*/ 216 h 434"/>
                <a:gd name="T52" fmla="*/ 2 w 436"/>
                <a:gd name="T53" fmla="*/ 194 h 434"/>
                <a:gd name="T54" fmla="*/ 10 w 436"/>
                <a:gd name="T55" fmla="*/ 152 h 434"/>
                <a:gd name="T56" fmla="*/ 28 w 436"/>
                <a:gd name="T57" fmla="*/ 114 h 434"/>
                <a:gd name="T58" fmla="*/ 50 w 436"/>
                <a:gd name="T59" fmla="*/ 78 h 434"/>
                <a:gd name="T60" fmla="*/ 80 w 436"/>
                <a:gd name="T61" fmla="*/ 50 h 434"/>
                <a:gd name="T62" fmla="*/ 114 w 436"/>
                <a:gd name="T63" fmla="*/ 26 h 434"/>
                <a:gd name="T64" fmla="*/ 154 w 436"/>
                <a:gd name="T65" fmla="*/ 10 h 434"/>
                <a:gd name="T66" fmla="*/ 196 w 436"/>
                <a:gd name="T67" fmla="*/ 2 h 434"/>
                <a:gd name="T68" fmla="*/ 218 w 436"/>
                <a:gd name="T6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6" h="434">
                  <a:moveTo>
                    <a:pt x="218" y="0"/>
                  </a:moveTo>
                  <a:lnTo>
                    <a:pt x="218" y="0"/>
                  </a:lnTo>
                  <a:lnTo>
                    <a:pt x="240" y="2"/>
                  </a:lnTo>
                  <a:lnTo>
                    <a:pt x="262" y="4"/>
                  </a:lnTo>
                  <a:lnTo>
                    <a:pt x="282" y="10"/>
                  </a:lnTo>
                  <a:lnTo>
                    <a:pt x="302" y="16"/>
                  </a:lnTo>
                  <a:lnTo>
                    <a:pt x="322" y="26"/>
                  </a:lnTo>
                  <a:lnTo>
                    <a:pt x="340" y="38"/>
                  </a:lnTo>
                  <a:lnTo>
                    <a:pt x="356" y="50"/>
                  </a:lnTo>
                  <a:lnTo>
                    <a:pt x="372" y="64"/>
                  </a:lnTo>
                  <a:lnTo>
                    <a:pt x="386" y="78"/>
                  </a:lnTo>
                  <a:lnTo>
                    <a:pt x="398" y="96"/>
                  </a:lnTo>
                  <a:lnTo>
                    <a:pt x="410" y="114"/>
                  </a:lnTo>
                  <a:lnTo>
                    <a:pt x="418" y="132"/>
                  </a:lnTo>
                  <a:lnTo>
                    <a:pt x="426" y="152"/>
                  </a:lnTo>
                  <a:lnTo>
                    <a:pt x="430" y="174"/>
                  </a:lnTo>
                  <a:lnTo>
                    <a:pt x="434" y="194"/>
                  </a:lnTo>
                  <a:lnTo>
                    <a:pt x="436" y="216"/>
                  </a:lnTo>
                  <a:lnTo>
                    <a:pt x="436" y="216"/>
                  </a:lnTo>
                  <a:lnTo>
                    <a:pt x="434" y="238"/>
                  </a:lnTo>
                  <a:lnTo>
                    <a:pt x="430" y="260"/>
                  </a:lnTo>
                  <a:lnTo>
                    <a:pt x="426" y="282"/>
                  </a:lnTo>
                  <a:lnTo>
                    <a:pt x="418" y="300"/>
                  </a:lnTo>
                  <a:lnTo>
                    <a:pt x="410" y="320"/>
                  </a:lnTo>
                  <a:lnTo>
                    <a:pt x="398" y="338"/>
                  </a:lnTo>
                  <a:lnTo>
                    <a:pt x="386" y="354"/>
                  </a:lnTo>
                  <a:lnTo>
                    <a:pt x="372" y="370"/>
                  </a:lnTo>
                  <a:lnTo>
                    <a:pt x="356" y="384"/>
                  </a:lnTo>
                  <a:lnTo>
                    <a:pt x="340" y="396"/>
                  </a:lnTo>
                  <a:lnTo>
                    <a:pt x="322" y="408"/>
                  </a:lnTo>
                  <a:lnTo>
                    <a:pt x="302" y="416"/>
                  </a:lnTo>
                  <a:lnTo>
                    <a:pt x="282" y="424"/>
                  </a:lnTo>
                  <a:lnTo>
                    <a:pt x="262" y="430"/>
                  </a:lnTo>
                  <a:lnTo>
                    <a:pt x="240" y="432"/>
                  </a:lnTo>
                  <a:lnTo>
                    <a:pt x="218" y="434"/>
                  </a:lnTo>
                  <a:lnTo>
                    <a:pt x="218" y="434"/>
                  </a:lnTo>
                  <a:lnTo>
                    <a:pt x="196" y="432"/>
                  </a:lnTo>
                  <a:lnTo>
                    <a:pt x="174" y="430"/>
                  </a:lnTo>
                  <a:lnTo>
                    <a:pt x="154" y="424"/>
                  </a:lnTo>
                  <a:lnTo>
                    <a:pt x="134" y="416"/>
                  </a:lnTo>
                  <a:lnTo>
                    <a:pt x="114" y="408"/>
                  </a:lnTo>
                  <a:lnTo>
                    <a:pt x="96" y="396"/>
                  </a:lnTo>
                  <a:lnTo>
                    <a:pt x="80" y="384"/>
                  </a:lnTo>
                  <a:lnTo>
                    <a:pt x="64" y="370"/>
                  </a:lnTo>
                  <a:lnTo>
                    <a:pt x="50" y="354"/>
                  </a:lnTo>
                  <a:lnTo>
                    <a:pt x="38" y="338"/>
                  </a:lnTo>
                  <a:lnTo>
                    <a:pt x="28" y="320"/>
                  </a:lnTo>
                  <a:lnTo>
                    <a:pt x="18" y="300"/>
                  </a:lnTo>
                  <a:lnTo>
                    <a:pt x="10" y="282"/>
                  </a:lnTo>
                  <a:lnTo>
                    <a:pt x="6" y="260"/>
                  </a:lnTo>
                  <a:lnTo>
                    <a:pt x="2" y="23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194"/>
                  </a:lnTo>
                  <a:lnTo>
                    <a:pt x="6" y="174"/>
                  </a:lnTo>
                  <a:lnTo>
                    <a:pt x="10" y="152"/>
                  </a:lnTo>
                  <a:lnTo>
                    <a:pt x="18" y="132"/>
                  </a:lnTo>
                  <a:lnTo>
                    <a:pt x="28" y="114"/>
                  </a:lnTo>
                  <a:lnTo>
                    <a:pt x="38" y="96"/>
                  </a:lnTo>
                  <a:lnTo>
                    <a:pt x="50" y="78"/>
                  </a:lnTo>
                  <a:lnTo>
                    <a:pt x="64" y="64"/>
                  </a:lnTo>
                  <a:lnTo>
                    <a:pt x="80" y="50"/>
                  </a:lnTo>
                  <a:lnTo>
                    <a:pt x="96" y="38"/>
                  </a:lnTo>
                  <a:lnTo>
                    <a:pt x="114" y="26"/>
                  </a:lnTo>
                  <a:lnTo>
                    <a:pt x="134" y="16"/>
                  </a:lnTo>
                  <a:lnTo>
                    <a:pt x="154" y="10"/>
                  </a:lnTo>
                  <a:lnTo>
                    <a:pt x="174" y="4"/>
                  </a:lnTo>
                  <a:lnTo>
                    <a:pt x="196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C5D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 rot="1349765">
              <a:off x="9921683" y="5277809"/>
              <a:ext cx="660400" cy="660400"/>
            </a:xfrm>
            <a:custGeom>
              <a:avLst/>
              <a:gdLst>
                <a:gd name="T0" fmla="*/ 208 w 416"/>
                <a:gd name="T1" fmla="*/ 0 h 416"/>
                <a:gd name="T2" fmla="*/ 250 w 416"/>
                <a:gd name="T3" fmla="*/ 4 h 416"/>
                <a:gd name="T4" fmla="*/ 290 w 416"/>
                <a:gd name="T5" fmla="*/ 16 h 416"/>
                <a:gd name="T6" fmla="*/ 324 w 416"/>
                <a:gd name="T7" fmla="*/ 36 h 416"/>
                <a:gd name="T8" fmla="*/ 356 w 416"/>
                <a:gd name="T9" fmla="*/ 60 h 416"/>
                <a:gd name="T10" fmla="*/ 380 w 416"/>
                <a:gd name="T11" fmla="*/ 92 h 416"/>
                <a:gd name="T12" fmla="*/ 400 w 416"/>
                <a:gd name="T13" fmla="*/ 128 h 416"/>
                <a:gd name="T14" fmla="*/ 412 w 416"/>
                <a:gd name="T15" fmla="*/ 166 h 416"/>
                <a:gd name="T16" fmla="*/ 416 w 416"/>
                <a:gd name="T17" fmla="*/ 208 h 416"/>
                <a:gd name="T18" fmla="*/ 416 w 416"/>
                <a:gd name="T19" fmla="*/ 230 h 416"/>
                <a:gd name="T20" fmla="*/ 408 w 416"/>
                <a:gd name="T21" fmla="*/ 270 h 416"/>
                <a:gd name="T22" fmla="*/ 392 w 416"/>
                <a:gd name="T23" fmla="*/ 306 h 416"/>
                <a:gd name="T24" fmla="*/ 368 w 416"/>
                <a:gd name="T25" fmla="*/ 340 h 416"/>
                <a:gd name="T26" fmla="*/ 340 w 416"/>
                <a:gd name="T27" fmla="*/ 368 h 416"/>
                <a:gd name="T28" fmla="*/ 308 w 416"/>
                <a:gd name="T29" fmla="*/ 390 h 416"/>
                <a:gd name="T30" fmla="*/ 270 w 416"/>
                <a:gd name="T31" fmla="*/ 406 h 416"/>
                <a:gd name="T32" fmla="*/ 230 w 416"/>
                <a:gd name="T33" fmla="*/ 414 h 416"/>
                <a:gd name="T34" fmla="*/ 208 w 416"/>
                <a:gd name="T35" fmla="*/ 416 h 416"/>
                <a:gd name="T36" fmla="*/ 166 w 416"/>
                <a:gd name="T37" fmla="*/ 412 h 416"/>
                <a:gd name="T38" fmla="*/ 128 w 416"/>
                <a:gd name="T39" fmla="*/ 400 h 416"/>
                <a:gd name="T40" fmla="*/ 92 w 416"/>
                <a:gd name="T41" fmla="*/ 380 h 416"/>
                <a:gd name="T42" fmla="*/ 60 w 416"/>
                <a:gd name="T43" fmla="*/ 354 h 416"/>
                <a:gd name="T44" fmla="*/ 36 w 416"/>
                <a:gd name="T45" fmla="*/ 324 h 416"/>
                <a:gd name="T46" fmla="*/ 16 w 416"/>
                <a:gd name="T47" fmla="*/ 288 h 416"/>
                <a:gd name="T48" fmla="*/ 4 w 416"/>
                <a:gd name="T49" fmla="*/ 250 h 416"/>
                <a:gd name="T50" fmla="*/ 0 w 416"/>
                <a:gd name="T51" fmla="*/ 208 h 416"/>
                <a:gd name="T52" fmla="*/ 0 w 416"/>
                <a:gd name="T53" fmla="*/ 186 h 416"/>
                <a:gd name="T54" fmla="*/ 10 w 416"/>
                <a:gd name="T55" fmla="*/ 146 h 416"/>
                <a:gd name="T56" fmla="*/ 26 w 416"/>
                <a:gd name="T57" fmla="*/ 108 h 416"/>
                <a:gd name="T58" fmla="*/ 48 w 416"/>
                <a:gd name="T59" fmla="*/ 76 h 416"/>
                <a:gd name="T60" fmla="*/ 76 w 416"/>
                <a:gd name="T61" fmla="*/ 48 h 416"/>
                <a:gd name="T62" fmla="*/ 110 w 416"/>
                <a:gd name="T63" fmla="*/ 26 h 416"/>
                <a:gd name="T64" fmla="*/ 146 w 416"/>
                <a:gd name="T65" fmla="*/ 10 h 416"/>
                <a:gd name="T66" fmla="*/ 186 w 416"/>
                <a:gd name="T67" fmla="*/ 2 h 416"/>
                <a:gd name="T68" fmla="*/ 208 w 416"/>
                <a:gd name="T6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6" h="416">
                  <a:moveTo>
                    <a:pt x="208" y="0"/>
                  </a:moveTo>
                  <a:lnTo>
                    <a:pt x="208" y="0"/>
                  </a:lnTo>
                  <a:lnTo>
                    <a:pt x="230" y="2"/>
                  </a:lnTo>
                  <a:lnTo>
                    <a:pt x="250" y="4"/>
                  </a:lnTo>
                  <a:lnTo>
                    <a:pt x="270" y="10"/>
                  </a:lnTo>
                  <a:lnTo>
                    <a:pt x="290" y="16"/>
                  </a:lnTo>
                  <a:lnTo>
                    <a:pt x="308" y="26"/>
                  </a:lnTo>
                  <a:lnTo>
                    <a:pt x="324" y="36"/>
                  </a:lnTo>
                  <a:lnTo>
                    <a:pt x="340" y="48"/>
                  </a:lnTo>
                  <a:lnTo>
                    <a:pt x="356" y="60"/>
                  </a:lnTo>
                  <a:lnTo>
                    <a:pt x="368" y="76"/>
                  </a:lnTo>
                  <a:lnTo>
                    <a:pt x="380" y="92"/>
                  </a:lnTo>
                  <a:lnTo>
                    <a:pt x="392" y="108"/>
                  </a:lnTo>
                  <a:lnTo>
                    <a:pt x="400" y="128"/>
                  </a:lnTo>
                  <a:lnTo>
                    <a:pt x="408" y="146"/>
                  </a:lnTo>
                  <a:lnTo>
                    <a:pt x="412" y="166"/>
                  </a:lnTo>
                  <a:lnTo>
                    <a:pt x="416" y="186"/>
                  </a:lnTo>
                  <a:lnTo>
                    <a:pt x="416" y="208"/>
                  </a:lnTo>
                  <a:lnTo>
                    <a:pt x="416" y="208"/>
                  </a:lnTo>
                  <a:lnTo>
                    <a:pt x="416" y="230"/>
                  </a:lnTo>
                  <a:lnTo>
                    <a:pt x="412" y="250"/>
                  </a:lnTo>
                  <a:lnTo>
                    <a:pt x="408" y="270"/>
                  </a:lnTo>
                  <a:lnTo>
                    <a:pt x="400" y="288"/>
                  </a:lnTo>
                  <a:lnTo>
                    <a:pt x="392" y="306"/>
                  </a:lnTo>
                  <a:lnTo>
                    <a:pt x="380" y="324"/>
                  </a:lnTo>
                  <a:lnTo>
                    <a:pt x="368" y="340"/>
                  </a:lnTo>
                  <a:lnTo>
                    <a:pt x="356" y="354"/>
                  </a:lnTo>
                  <a:lnTo>
                    <a:pt x="340" y="368"/>
                  </a:lnTo>
                  <a:lnTo>
                    <a:pt x="324" y="380"/>
                  </a:lnTo>
                  <a:lnTo>
                    <a:pt x="308" y="390"/>
                  </a:lnTo>
                  <a:lnTo>
                    <a:pt x="290" y="400"/>
                  </a:lnTo>
                  <a:lnTo>
                    <a:pt x="270" y="406"/>
                  </a:lnTo>
                  <a:lnTo>
                    <a:pt x="250" y="412"/>
                  </a:lnTo>
                  <a:lnTo>
                    <a:pt x="230" y="414"/>
                  </a:lnTo>
                  <a:lnTo>
                    <a:pt x="208" y="416"/>
                  </a:lnTo>
                  <a:lnTo>
                    <a:pt x="208" y="416"/>
                  </a:lnTo>
                  <a:lnTo>
                    <a:pt x="186" y="414"/>
                  </a:lnTo>
                  <a:lnTo>
                    <a:pt x="166" y="412"/>
                  </a:lnTo>
                  <a:lnTo>
                    <a:pt x="146" y="406"/>
                  </a:lnTo>
                  <a:lnTo>
                    <a:pt x="128" y="400"/>
                  </a:lnTo>
                  <a:lnTo>
                    <a:pt x="110" y="390"/>
                  </a:lnTo>
                  <a:lnTo>
                    <a:pt x="92" y="380"/>
                  </a:lnTo>
                  <a:lnTo>
                    <a:pt x="76" y="368"/>
                  </a:lnTo>
                  <a:lnTo>
                    <a:pt x="60" y="354"/>
                  </a:lnTo>
                  <a:lnTo>
                    <a:pt x="48" y="340"/>
                  </a:lnTo>
                  <a:lnTo>
                    <a:pt x="36" y="324"/>
                  </a:lnTo>
                  <a:lnTo>
                    <a:pt x="26" y="306"/>
                  </a:lnTo>
                  <a:lnTo>
                    <a:pt x="16" y="288"/>
                  </a:lnTo>
                  <a:lnTo>
                    <a:pt x="10" y="270"/>
                  </a:lnTo>
                  <a:lnTo>
                    <a:pt x="4" y="250"/>
                  </a:lnTo>
                  <a:lnTo>
                    <a:pt x="0" y="230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186"/>
                  </a:lnTo>
                  <a:lnTo>
                    <a:pt x="4" y="166"/>
                  </a:lnTo>
                  <a:lnTo>
                    <a:pt x="10" y="146"/>
                  </a:lnTo>
                  <a:lnTo>
                    <a:pt x="16" y="128"/>
                  </a:lnTo>
                  <a:lnTo>
                    <a:pt x="26" y="108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0" y="60"/>
                  </a:lnTo>
                  <a:lnTo>
                    <a:pt x="76" y="48"/>
                  </a:lnTo>
                  <a:lnTo>
                    <a:pt x="92" y="36"/>
                  </a:lnTo>
                  <a:lnTo>
                    <a:pt x="110" y="26"/>
                  </a:lnTo>
                  <a:lnTo>
                    <a:pt x="128" y="16"/>
                  </a:lnTo>
                  <a:lnTo>
                    <a:pt x="146" y="10"/>
                  </a:lnTo>
                  <a:lnTo>
                    <a:pt x="166" y="4"/>
                  </a:lnTo>
                  <a:lnTo>
                    <a:pt x="186" y="2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7D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 rot="1349765">
              <a:off x="9936206" y="5287697"/>
              <a:ext cx="635000" cy="631825"/>
            </a:xfrm>
            <a:custGeom>
              <a:avLst/>
              <a:gdLst>
                <a:gd name="T0" fmla="*/ 200 w 400"/>
                <a:gd name="T1" fmla="*/ 0 h 398"/>
                <a:gd name="T2" fmla="*/ 240 w 400"/>
                <a:gd name="T3" fmla="*/ 4 h 398"/>
                <a:gd name="T4" fmla="*/ 278 w 400"/>
                <a:gd name="T5" fmla="*/ 16 h 398"/>
                <a:gd name="T6" fmla="*/ 312 w 400"/>
                <a:gd name="T7" fmla="*/ 34 h 398"/>
                <a:gd name="T8" fmla="*/ 340 w 400"/>
                <a:gd name="T9" fmla="*/ 58 h 398"/>
                <a:gd name="T10" fmla="*/ 366 w 400"/>
                <a:gd name="T11" fmla="*/ 88 h 398"/>
                <a:gd name="T12" fmla="*/ 384 w 400"/>
                <a:gd name="T13" fmla="*/ 122 h 398"/>
                <a:gd name="T14" fmla="*/ 396 w 400"/>
                <a:gd name="T15" fmla="*/ 158 h 398"/>
                <a:gd name="T16" fmla="*/ 400 w 400"/>
                <a:gd name="T17" fmla="*/ 198 h 398"/>
                <a:gd name="T18" fmla="*/ 398 w 400"/>
                <a:gd name="T19" fmla="*/ 220 h 398"/>
                <a:gd name="T20" fmla="*/ 390 w 400"/>
                <a:gd name="T21" fmla="*/ 258 h 398"/>
                <a:gd name="T22" fmla="*/ 376 w 400"/>
                <a:gd name="T23" fmla="*/ 294 h 398"/>
                <a:gd name="T24" fmla="*/ 354 w 400"/>
                <a:gd name="T25" fmla="*/ 326 h 398"/>
                <a:gd name="T26" fmla="*/ 326 w 400"/>
                <a:gd name="T27" fmla="*/ 352 h 398"/>
                <a:gd name="T28" fmla="*/ 294 w 400"/>
                <a:gd name="T29" fmla="*/ 374 h 398"/>
                <a:gd name="T30" fmla="*/ 260 w 400"/>
                <a:gd name="T31" fmla="*/ 388 h 398"/>
                <a:gd name="T32" fmla="*/ 220 w 400"/>
                <a:gd name="T33" fmla="*/ 396 h 398"/>
                <a:gd name="T34" fmla="*/ 200 w 400"/>
                <a:gd name="T35" fmla="*/ 398 h 398"/>
                <a:gd name="T36" fmla="*/ 160 w 400"/>
                <a:gd name="T37" fmla="*/ 394 h 398"/>
                <a:gd name="T38" fmla="*/ 122 w 400"/>
                <a:gd name="T39" fmla="*/ 382 h 398"/>
                <a:gd name="T40" fmla="*/ 88 w 400"/>
                <a:gd name="T41" fmla="*/ 364 h 398"/>
                <a:gd name="T42" fmla="*/ 60 w 400"/>
                <a:gd name="T43" fmla="*/ 340 h 398"/>
                <a:gd name="T44" fmla="*/ 34 w 400"/>
                <a:gd name="T45" fmla="*/ 310 h 398"/>
                <a:gd name="T46" fmla="*/ 16 w 400"/>
                <a:gd name="T47" fmla="*/ 276 h 398"/>
                <a:gd name="T48" fmla="*/ 4 w 400"/>
                <a:gd name="T49" fmla="*/ 238 h 398"/>
                <a:gd name="T50" fmla="*/ 0 w 400"/>
                <a:gd name="T51" fmla="*/ 198 h 398"/>
                <a:gd name="T52" fmla="*/ 2 w 400"/>
                <a:gd name="T53" fmla="*/ 178 h 398"/>
                <a:gd name="T54" fmla="*/ 10 w 400"/>
                <a:gd name="T55" fmla="*/ 140 h 398"/>
                <a:gd name="T56" fmla="*/ 24 w 400"/>
                <a:gd name="T57" fmla="*/ 104 h 398"/>
                <a:gd name="T58" fmla="*/ 46 w 400"/>
                <a:gd name="T59" fmla="*/ 72 h 398"/>
                <a:gd name="T60" fmla="*/ 74 w 400"/>
                <a:gd name="T61" fmla="*/ 46 h 398"/>
                <a:gd name="T62" fmla="*/ 106 w 400"/>
                <a:gd name="T63" fmla="*/ 24 h 398"/>
                <a:gd name="T64" fmla="*/ 140 w 400"/>
                <a:gd name="T65" fmla="*/ 8 h 398"/>
                <a:gd name="T66" fmla="*/ 180 w 400"/>
                <a:gd name="T67" fmla="*/ 0 h 398"/>
                <a:gd name="T68" fmla="*/ 200 w 400"/>
                <a:gd name="T6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98">
                  <a:moveTo>
                    <a:pt x="200" y="0"/>
                  </a:moveTo>
                  <a:lnTo>
                    <a:pt x="200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60" y="8"/>
                  </a:lnTo>
                  <a:lnTo>
                    <a:pt x="278" y="16"/>
                  </a:lnTo>
                  <a:lnTo>
                    <a:pt x="294" y="24"/>
                  </a:lnTo>
                  <a:lnTo>
                    <a:pt x="312" y="34"/>
                  </a:lnTo>
                  <a:lnTo>
                    <a:pt x="326" y="46"/>
                  </a:lnTo>
                  <a:lnTo>
                    <a:pt x="340" y="58"/>
                  </a:lnTo>
                  <a:lnTo>
                    <a:pt x="354" y="72"/>
                  </a:lnTo>
                  <a:lnTo>
                    <a:pt x="366" y="88"/>
                  </a:lnTo>
                  <a:lnTo>
                    <a:pt x="376" y="104"/>
                  </a:lnTo>
                  <a:lnTo>
                    <a:pt x="384" y="122"/>
                  </a:lnTo>
                  <a:lnTo>
                    <a:pt x="390" y="140"/>
                  </a:lnTo>
                  <a:lnTo>
                    <a:pt x="396" y="158"/>
                  </a:lnTo>
                  <a:lnTo>
                    <a:pt x="398" y="178"/>
                  </a:lnTo>
                  <a:lnTo>
                    <a:pt x="400" y="198"/>
                  </a:lnTo>
                  <a:lnTo>
                    <a:pt x="400" y="198"/>
                  </a:lnTo>
                  <a:lnTo>
                    <a:pt x="398" y="220"/>
                  </a:lnTo>
                  <a:lnTo>
                    <a:pt x="396" y="238"/>
                  </a:lnTo>
                  <a:lnTo>
                    <a:pt x="390" y="258"/>
                  </a:lnTo>
                  <a:lnTo>
                    <a:pt x="384" y="276"/>
                  </a:lnTo>
                  <a:lnTo>
                    <a:pt x="376" y="294"/>
                  </a:lnTo>
                  <a:lnTo>
                    <a:pt x="366" y="310"/>
                  </a:lnTo>
                  <a:lnTo>
                    <a:pt x="354" y="326"/>
                  </a:lnTo>
                  <a:lnTo>
                    <a:pt x="340" y="340"/>
                  </a:lnTo>
                  <a:lnTo>
                    <a:pt x="326" y="352"/>
                  </a:lnTo>
                  <a:lnTo>
                    <a:pt x="312" y="364"/>
                  </a:lnTo>
                  <a:lnTo>
                    <a:pt x="294" y="374"/>
                  </a:lnTo>
                  <a:lnTo>
                    <a:pt x="278" y="382"/>
                  </a:lnTo>
                  <a:lnTo>
                    <a:pt x="260" y="388"/>
                  </a:lnTo>
                  <a:lnTo>
                    <a:pt x="240" y="394"/>
                  </a:lnTo>
                  <a:lnTo>
                    <a:pt x="220" y="396"/>
                  </a:lnTo>
                  <a:lnTo>
                    <a:pt x="200" y="398"/>
                  </a:lnTo>
                  <a:lnTo>
                    <a:pt x="200" y="398"/>
                  </a:lnTo>
                  <a:lnTo>
                    <a:pt x="180" y="396"/>
                  </a:lnTo>
                  <a:lnTo>
                    <a:pt x="160" y="394"/>
                  </a:lnTo>
                  <a:lnTo>
                    <a:pt x="140" y="388"/>
                  </a:lnTo>
                  <a:lnTo>
                    <a:pt x="122" y="382"/>
                  </a:lnTo>
                  <a:lnTo>
                    <a:pt x="106" y="374"/>
                  </a:lnTo>
                  <a:lnTo>
                    <a:pt x="88" y="364"/>
                  </a:lnTo>
                  <a:lnTo>
                    <a:pt x="74" y="352"/>
                  </a:lnTo>
                  <a:lnTo>
                    <a:pt x="60" y="340"/>
                  </a:lnTo>
                  <a:lnTo>
                    <a:pt x="46" y="326"/>
                  </a:lnTo>
                  <a:lnTo>
                    <a:pt x="34" y="310"/>
                  </a:lnTo>
                  <a:lnTo>
                    <a:pt x="24" y="294"/>
                  </a:lnTo>
                  <a:lnTo>
                    <a:pt x="16" y="276"/>
                  </a:lnTo>
                  <a:lnTo>
                    <a:pt x="10" y="258"/>
                  </a:lnTo>
                  <a:lnTo>
                    <a:pt x="4" y="238"/>
                  </a:lnTo>
                  <a:lnTo>
                    <a:pt x="2" y="220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8"/>
                  </a:lnTo>
                  <a:lnTo>
                    <a:pt x="4" y="158"/>
                  </a:lnTo>
                  <a:lnTo>
                    <a:pt x="10" y="140"/>
                  </a:lnTo>
                  <a:lnTo>
                    <a:pt x="16" y="122"/>
                  </a:lnTo>
                  <a:lnTo>
                    <a:pt x="24" y="104"/>
                  </a:lnTo>
                  <a:lnTo>
                    <a:pt x="34" y="88"/>
                  </a:lnTo>
                  <a:lnTo>
                    <a:pt x="46" y="72"/>
                  </a:lnTo>
                  <a:lnTo>
                    <a:pt x="60" y="58"/>
                  </a:lnTo>
                  <a:lnTo>
                    <a:pt x="74" y="46"/>
                  </a:lnTo>
                  <a:lnTo>
                    <a:pt x="88" y="34"/>
                  </a:lnTo>
                  <a:lnTo>
                    <a:pt x="106" y="24"/>
                  </a:lnTo>
                  <a:lnTo>
                    <a:pt x="122" y="16"/>
                  </a:lnTo>
                  <a:lnTo>
                    <a:pt x="140" y="8"/>
                  </a:lnTo>
                  <a:lnTo>
                    <a:pt x="160" y="4"/>
                  </a:lnTo>
                  <a:lnTo>
                    <a:pt x="180" y="0"/>
                  </a:lnTo>
                  <a:lnTo>
                    <a:pt x="200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C9D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 rot="1349765">
              <a:off x="9953903" y="5297584"/>
              <a:ext cx="603250" cy="603250"/>
            </a:xfrm>
            <a:custGeom>
              <a:avLst/>
              <a:gdLst>
                <a:gd name="T0" fmla="*/ 190 w 380"/>
                <a:gd name="T1" fmla="*/ 0 h 380"/>
                <a:gd name="T2" fmla="*/ 228 w 380"/>
                <a:gd name="T3" fmla="*/ 4 h 380"/>
                <a:gd name="T4" fmla="*/ 264 w 380"/>
                <a:gd name="T5" fmla="*/ 14 h 380"/>
                <a:gd name="T6" fmla="*/ 296 w 380"/>
                <a:gd name="T7" fmla="*/ 32 h 380"/>
                <a:gd name="T8" fmla="*/ 324 w 380"/>
                <a:gd name="T9" fmla="*/ 56 h 380"/>
                <a:gd name="T10" fmla="*/ 348 w 380"/>
                <a:gd name="T11" fmla="*/ 84 h 380"/>
                <a:gd name="T12" fmla="*/ 366 w 380"/>
                <a:gd name="T13" fmla="*/ 116 h 380"/>
                <a:gd name="T14" fmla="*/ 376 w 380"/>
                <a:gd name="T15" fmla="*/ 152 h 380"/>
                <a:gd name="T16" fmla="*/ 380 w 380"/>
                <a:gd name="T17" fmla="*/ 190 h 380"/>
                <a:gd name="T18" fmla="*/ 380 w 380"/>
                <a:gd name="T19" fmla="*/ 210 h 380"/>
                <a:gd name="T20" fmla="*/ 372 w 380"/>
                <a:gd name="T21" fmla="*/ 246 h 380"/>
                <a:gd name="T22" fmla="*/ 358 w 380"/>
                <a:gd name="T23" fmla="*/ 280 h 380"/>
                <a:gd name="T24" fmla="*/ 336 w 380"/>
                <a:gd name="T25" fmla="*/ 310 h 380"/>
                <a:gd name="T26" fmla="*/ 312 w 380"/>
                <a:gd name="T27" fmla="*/ 336 h 380"/>
                <a:gd name="T28" fmla="*/ 280 w 380"/>
                <a:gd name="T29" fmla="*/ 356 h 380"/>
                <a:gd name="T30" fmla="*/ 246 w 380"/>
                <a:gd name="T31" fmla="*/ 372 h 380"/>
                <a:gd name="T32" fmla="*/ 210 w 380"/>
                <a:gd name="T33" fmla="*/ 378 h 380"/>
                <a:gd name="T34" fmla="*/ 190 w 380"/>
                <a:gd name="T35" fmla="*/ 380 h 380"/>
                <a:gd name="T36" fmla="*/ 152 w 380"/>
                <a:gd name="T37" fmla="*/ 376 h 380"/>
                <a:gd name="T38" fmla="*/ 116 w 380"/>
                <a:gd name="T39" fmla="*/ 364 h 380"/>
                <a:gd name="T40" fmla="*/ 84 w 380"/>
                <a:gd name="T41" fmla="*/ 348 h 380"/>
                <a:gd name="T42" fmla="*/ 56 w 380"/>
                <a:gd name="T43" fmla="*/ 324 h 380"/>
                <a:gd name="T44" fmla="*/ 32 w 380"/>
                <a:gd name="T45" fmla="*/ 296 h 380"/>
                <a:gd name="T46" fmla="*/ 14 w 380"/>
                <a:gd name="T47" fmla="*/ 264 h 380"/>
                <a:gd name="T48" fmla="*/ 4 w 380"/>
                <a:gd name="T49" fmla="*/ 228 h 380"/>
                <a:gd name="T50" fmla="*/ 0 w 380"/>
                <a:gd name="T51" fmla="*/ 190 h 380"/>
                <a:gd name="T52" fmla="*/ 0 w 380"/>
                <a:gd name="T53" fmla="*/ 170 h 380"/>
                <a:gd name="T54" fmla="*/ 8 w 380"/>
                <a:gd name="T55" fmla="*/ 134 h 380"/>
                <a:gd name="T56" fmla="*/ 22 w 380"/>
                <a:gd name="T57" fmla="*/ 100 h 380"/>
                <a:gd name="T58" fmla="*/ 44 w 380"/>
                <a:gd name="T59" fmla="*/ 70 h 380"/>
                <a:gd name="T60" fmla="*/ 70 w 380"/>
                <a:gd name="T61" fmla="*/ 44 h 380"/>
                <a:gd name="T62" fmla="*/ 100 w 380"/>
                <a:gd name="T63" fmla="*/ 22 h 380"/>
                <a:gd name="T64" fmla="*/ 134 w 380"/>
                <a:gd name="T65" fmla="*/ 8 h 380"/>
                <a:gd name="T66" fmla="*/ 170 w 380"/>
                <a:gd name="T67" fmla="*/ 0 h 380"/>
                <a:gd name="T68" fmla="*/ 190 w 380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0" h="380">
                  <a:moveTo>
                    <a:pt x="190" y="0"/>
                  </a:moveTo>
                  <a:lnTo>
                    <a:pt x="190" y="0"/>
                  </a:lnTo>
                  <a:lnTo>
                    <a:pt x="210" y="0"/>
                  </a:lnTo>
                  <a:lnTo>
                    <a:pt x="228" y="4"/>
                  </a:lnTo>
                  <a:lnTo>
                    <a:pt x="246" y="8"/>
                  </a:lnTo>
                  <a:lnTo>
                    <a:pt x="264" y="14"/>
                  </a:lnTo>
                  <a:lnTo>
                    <a:pt x="280" y="22"/>
                  </a:lnTo>
                  <a:lnTo>
                    <a:pt x="296" y="32"/>
                  </a:lnTo>
                  <a:lnTo>
                    <a:pt x="312" y="44"/>
                  </a:lnTo>
                  <a:lnTo>
                    <a:pt x="324" y="56"/>
                  </a:lnTo>
                  <a:lnTo>
                    <a:pt x="336" y="70"/>
                  </a:lnTo>
                  <a:lnTo>
                    <a:pt x="348" y="84"/>
                  </a:lnTo>
                  <a:lnTo>
                    <a:pt x="358" y="100"/>
                  </a:lnTo>
                  <a:lnTo>
                    <a:pt x="366" y="116"/>
                  </a:lnTo>
                  <a:lnTo>
                    <a:pt x="372" y="134"/>
                  </a:lnTo>
                  <a:lnTo>
                    <a:pt x="376" y="152"/>
                  </a:lnTo>
                  <a:lnTo>
                    <a:pt x="380" y="170"/>
                  </a:lnTo>
                  <a:lnTo>
                    <a:pt x="380" y="190"/>
                  </a:lnTo>
                  <a:lnTo>
                    <a:pt x="380" y="190"/>
                  </a:lnTo>
                  <a:lnTo>
                    <a:pt x="380" y="210"/>
                  </a:lnTo>
                  <a:lnTo>
                    <a:pt x="376" y="228"/>
                  </a:lnTo>
                  <a:lnTo>
                    <a:pt x="372" y="246"/>
                  </a:lnTo>
                  <a:lnTo>
                    <a:pt x="366" y="264"/>
                  </a:lnTo>
                  <a:lnTo>
                    <a:pt x="358" y="280"/>
                  </a:lnTo>
                  <a:lnTo>
                    <a:pt x="348" y="296"/>
                  </a:lnTo>
                  <a:lnTo>
                    <a:pt x="336" y="310"/>
                  </a:lnTo>
                  <a:lnTo>
                    <a:pt x="324" y="324"/>
                  </a:lnTo>
                  <a:lnTo>
                    <a:pt x="312" y="336"/>
                  </a:lnTo>
                  <a:lnTo>
                    <a:pt x="296" y="348"/>
                  </a:lnTo>
                  <a:lnTo>
                    <a:pt x="280" y="356"/>
                  </a:lnTo>
                  <a:lnTo>
                    <a:pt x="264" y="364"/>
                  </a:lnTo>
                  <a:lnTo>
                    <a:pt x="246" y="372"/>
                  </a:lnTo>
                  <a:lnTo>
                    <a:pt x="228" y="376"/>
                  </a:lnTo>
                  <a:lnTo>
                    <a:pt x="210" y="378"/>
                  </a:lnTo>
                  <a:lnTo>
                    <a:pt x="190" y="380"/>
                  </a:lnTo>
                  <a:lnTo>
                    <a:pt x="190" y="380"/>
                  </a:lnTo>
                  <a:lnTo>
                    <a:pt x="170" y="378"/>
                  </a:lnTo>
                  <a:lnTo>
                    <a:pt x="152" y="376"/>
                  </a:lnTo>
                  <a:lnTo>
                    <a:pt x="134" y="372"/>
                  </a:lnTo>
                  <a:lnTo>
                    <a:pt x="116" y="364"/>
                  </a:lnTo>
                  <a:lnTo>
                    <a:pt x="100" y="356"/>
                  </a:lnTo>
                  <a:lnTo>
                    <a:pt x="84" y="348"/>
                  </a:lnTo>
                  <a:lnTo>
                    <a:pt x="70" y="336"/>
                  </a:lnTo>
                  <a:lnTo>
                    <a:pt x="56" y="324"/>
                  </a:lnTo>
                  <a:lnTo>
                    <a:pt x="44" y="310"/>
                  </a:lnTo>
                  <a:lnTo>
                    <a:pt x="32" y="296"/>
                  </a:lnTo>
                  <a:lnTo>
                    <a:pt x="22" y="280"/>
                  </a:lnTo>
                  <a:lnTo>
                    <a:pt x="14" y="264"/>
                  </a:lnTo>
                  <a:lnTo>
                    <a:pt x="8" y="246"/>
                  </a:lnTo>
                  <a:lnTo>
                    <a:pt x="4" y="228"/>
                  </a:lnTo>
                  <a:lnTo>
                    <a:pt x="0" y="210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70"/>
                  </a:lnTo>
                  <a:lnTo>
                    <a:pt x="4" y="152"/>
                  </a:lnTo>
                  <a:lnTo>
                    <a:pt x="8" y="134"/>
                  </a:lnTo>
                  <a:lnTo>
                    <a:pt x="14" y="116"/>
                  </a:lnTo>
                  <a:lnTo>
                    <a:pt x="22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56" y="56"/>
                  </a:lnTo>
                  <a:lnTo>
                    <a:pt x="70" y="44"/>
                  </a:lnTo>
                  <a:lnTo>
                    <a:pt x="84" y="32"/>
                  </a:lnTo>
                  <a:lnTo>
                    <a:pt x="100" y="22"/>
                  </a:lnTo>
                  <a:lnTo>
                    <a:pt x="116" y="14"/>
                  </a:lnTo>
                  <a:lnTo>
                    <a:pt x="134" y="8"/>
                  </a:lnTo>
                  <a:lnTo>
                    <a:pt x="152" y="4"/>
                  </a:lnTo>
                  <a:lnTo>
                    <a:pt x="170" y="0"/>
                  </a:lnTo>
                  <a:lnTo>
                    <a:pt x="190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CAD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 rot="1349765">
              <a:off x="10417470" y="5785335"/>
              <a:ext cx="107950" cy="95250"/>
            </a:xfrm>
            <a:custGeom>
              <a:avLst/>
              <a:gdLst>
                <a:gd name="T0" fmla="*/ 0 w 68"/>
                <a:gd name="T1" fmla="*/ 0 h 60"/>
                <a:gd name="T2" fmla="*/ 0 w 68"/>
                <a:gd name="T3" fmla="*/ 0 h 60"/>
                <a:gd name="T4" fmla="*/ 8 w 68"/>
                <a:gd name="T5" fmla="*/ 0 h 60"/>
                <a:gd name="T6" fmla="*/ 14 w 68"/>
                <a:gd name="T7" fmla="*/ 0 h 60"/>
                <a:gd name="T8" fmla="*/ 24 w 68"/>
                <a:gd name="T9" fmla="*/ 2 h 60"/>
                <a:gd name="T10" fmla="*/ 34 w 68"/>
                <a:gd name="T11" fmla="*/ 6 h 60"/>
                <a:gd name="T12" fmla="*/ 42 w 68"/>
                <a:gd name="T13" fmla="*/ 12 h 60"/>
                <a:gd name="T14" fmla="*/ 50 w 68"/>
                <a:gd name="T15" fmla="*/ 20 h 60"/>
                <a:gd name="T16" fmla="*/ 58 w 68"/>
                <a:gd name="T17" fmla="*/ 28 h 60"/>
                <a:gd name="T18" fmla="*/ 64 w 68"/>
                <a:gd name="T19" fmla="*/ 40 h 60"/>
                <a:gd name="T20" fmla="*/ 64 w 68"/>
                <a:gd name="T21" fmla="*/ 40 h 60"/>
                <a:gd name="T22" fmla="*/ 66 w 68"/>
                <a:gd name="T23" fmla="*/ 48 h 60"/>
                <a:gd name="T24" fmla="*/ 68 w 68"/>
                <a:gd name="T25" fmla="*/ 54 h 60"/>
                <a:gd name="T26" fmla="*/ 68 w 68"/>
                <a:gd name="T27" fmla="*/ 60 h 60"/>
                <a:gd name="T28" fmla="*/ 68 w 68"/>
                <a:gd name="T29" fmla="*/ 60 h 60"/>
                <a:gd name="T30" fmla="*/ 66 w 68"/>
                <a:gd name="T31" fmla="*/ 52 h 60"/>
                <a:gd name="T32" fmla="*/ 60 w 68"/>
                <a:gd name="T33" fmla="*/ 42 h 60"/>
                <a:gd name="T34" fmla="*/ 52 w 68"/>
                <a:gd name="T35" fmla="*/ 32 h 60"/>
                <a:gd name="T36" fmla="*/ 42 w 68"/>
                <a:gd name="T37" fmla="*/ 22 h 60"/>
                <a:gd name="T38" fmla="*/ 30 w 68"/>
                <a:gd name="T39" fmla="*/ 14 h 60"/>
                <a:gd name="T40" fmla="*/ 20 w 68"/>
                <a:gd name="T41" fmla="*/ 6 h 60"/>
                <a:gd name="T42" fmla="*/ 10 w 68"/>
                <a:gd name="T43" fmla="*/ 2 h 60"/>
                <a:gd name="T44" fmla="*/ 0 w 68"/>
                <a:gd name="T45" fmla="*/ 0 h 60"/>
                <a:gd name="T46" fmla="*/ 0 w 68"/>
                <a:gd name="T4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60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2"/>
                  </a:lnTo>
                  <a:lnTo>
                    <a:pt x="34" y="6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58" y="2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8"/>
                  </a:lnTo>
                  <a:lnTo>
                    <a:pt x="68" y="54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6" y="52"/>
                  </a:lnTo>
                  <a:lnTo>
                    <a:pt x="60" y="42"/>
                  </a:lnTo>
                  <a:lnTo>
                    <a:pt x="52" y="32"/>
                  </a:lnTo>
                  <a:lnTo>
                    <a:pt x="42" y="22"/>
                  </a:lnTo>
                  <a:lnTo>
                    <a:pt x="30" y="14"/>
                  </a:lnTo>
                  <a:lnTo>
                    <a:pt x="20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 rot="1349765">
              <a:off x="9862546" y="5694077"/>
              <a:ext cx="574675" cy="361950"/>
            </a:xfrm>
            <a:custGeom>
              <a:avLst/>
              <a:gdLst>
                <a:gd name="T0" fmla="*/ 268 w 362"/>
                <a:gd name="T1" fmla="*/ 38 h 228"/>
                <a:gd name="T2" fmla="*/ 238 w 362"/>
                <a:gd name="T3" fmla="*/ 58 h 228"/>
                <a:gd name="T4" fmla="*/ 238 w 362"/>
                <a:gd name="T5" fmla="*/ 58 h 228"/>
                <a:gd name="T6" fmla="*/ 216 w 362"/>
                <a:gd name="T7" fmla="*/ 64 h 228"/>
                <a:gd name="T8" fmla="*/ 168 w 362"/>
                <a:gd name="T9" fmla="*/ 66 h 228"/>
                <a:gd name="T10" fmla="*/ 140 w 362"/>
                <a:gd name="T11" fmla="*/ 62 h 228"/>
                <a:gd name="T12" fmla="*/ 106 w 362"/>
                <a:gd name="T13" fmla="*/ 44 h 228"/>
                <a:gd name="T14" fmla="*/ 76 w 362"/>
                <a:gd name="T15" fmla="*/ 26 h 228"/>
                <a:gd name="T16" fmla="*/ 40 w 362"/>
                <a:gd name="T17" fmla="*/ 4 h 228"/>
                <a:gd name="T18" fmla="*/ 26 w 362"/>
                <a:gd name="T19" fmla="*/ 2 h 228"/>
                <a:gd name="T20" fmla="*/ 14 w 362"/>
                <a:gd name="T21" fmla="*/ 4 h 228"/>
                <a:gd name="T22" fmla="*/ 10 w 362"/>
                <a:gd name="T23" fmla="*/ 6 h 228"/>
                <a:gd name="T24" fmla="*/ 4 w 362"/>
                <a:gd name="T25" fmla="*/ 16 h 228"/>
                <a:gd name="T26" fmla="*/ 2 w 362"/>
                <a:gd name="T27" fmla="*/ 24 h 228"/>
                <a:gd name="T28" fmla="*/ 2 w 362"/>
                <a:gd name="T29" fmla="*/ 54 h 228"/>
                <a:gd name="T30" fmla="*/ 8 w 362"/>
                <a:gd name="T31" fmla="*/ 92 h 228"/>
                <a:gd name="T32" fmla="*/ 22 w 362"/>
                <a:gd name="T33" fmla="*/ 128 h 228"/>
                <a:gd name="T34" fmla="*/ 40 w 362"/>
                <a:gd name="T35" fmla="*/ 156 h 228"/>
                <a:gd name="T36" fmla="*/ 40 w 362"/>
                <a:gd name="T37" fmla="*/ 158 h 228"/>
                <a:gd name="T38" fmla="*/ 78 w 362"/>
                <a:gd name="T39" fmla="*/ 194 h 228"/>
                <a:gd name="T40" fmla="*/ 112 w 362"/>
                <a:gd name="T41" fmla="*/ 214 h 228"/>
                <a:gd name="T42" fmla="*/ 156 w 362"/>
                <a:gd name="T43" fmla="*/ 226 h 228"/>
                <a:gd name="T44" fmla="*/ 184 w 362"/>
                <a:gd name="T45" fmla="*/ 228 h 228"/>
                <a:gd name="T46" fmla="*/ 226 w 362"/>
                <a:gd name="T47" fmla="*/ 222 h 228"/>
                <a:gd name="T48" fmla="*/ 262 w 362"/>
                <a:gd name="T49" fmla="*/ 208 h 228"/>
                <a:gd name="T50" fmla="*/ 292 w 362"/>
                <a:gd name="T51" fmla="*/ 186 h 228"/>
                <a:gd name="T52" fmla="*/ 318 w 362"/>
                <a:gd name="T53" fmla="*/ 162 h 228"/>
                <a:gd name="T54" fmla="*/ 330 w 362"/>
                <a:gd name="T55" fmla="*/ 146 h 228"/>
                <a:gd name="T56" fmla="*/ 348 w 362"/>
                <a:gd name="T57" fmla="*/ 114 h 228"/>
                <a:gd name="T58" fmla="*/ 358 w 362"/>
                <a:gd name="T59" fmla="*/ 78 h 228"/>
                <a:gd name="T60" fmla="*/ 362 w 362"/>
                <a:gd name="T61" fmla="*/ 46 h 228"/>
                <a:gd name="T62" fmla="*/ 362 w 362"/>
                <a:gd name="T63" fmla="*/ 34 h 228"/>
                <a:gd name="T64" fmla="*/ 358 w 362"/>
                <a:gd name="T65" fmla="*/ 14 h 228"/>
                <a:gd name="T66" fmla="*/ 346 w 362"/>
                <a:gd name="T67" fmla="*/ 2 h 228"/>
                <a:gd name="T68" fmla="*/ 338 w 362"/>
                <a:gd name="T69" fmla="*/ 0 h 228"/>
                <a:gd name="T70" fmla="*/ 320 w 362"/>
                <a:gd name="T71" fmla="*/ 4 h 228"/>
                <a:gd name="T72" fmla="*/ 288 w 362"/>
                <a:gd name="T73" fmla="*/ 22 h 228"/>
                <a:gd name="T74" fmla="*/ 268 w 362"/>
                <a:gd name="T75" fmla="*/ 3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2" h="228">
                  <a:moveTo>
                    <a:pt x="268" y="38"/>
                  </a:moveTo>
                  <a:lnTo>
                    <a:pt x="268" y="38"/>
                  </a:lnTo>
                  <a:lnTo>
                    <a:pt x="252" y="50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16" y="64"/>
                  </a:lnTo>
                  <a:lnTo>
                    <a:pt x="192" y="68"/>
                  </a:lnTo>
                  <a:lnTo>
                    <a:pt x="168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22" y="54"/>
                  </a:lnTo>
                  <a:lnTo>
                    <a:pt x="106" y="44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6" y="14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54"/>
                  </a:lnTo>
                  <a:lnTo>
                    <a:pt x="4" y="72"/>
                  </a:lnTo>
                  <a:lnTo>
                    <a:pt x="8" y="92"/>
                  </a:lnTo>
                  <a:lnTo>
                    <a:pt x="14" y="110"/>
                  </a:lnTo>
                  <a:lnTo>
                    <a:pt x="22" y="128"/>
                  </a:lnTo>
                  <a:lnTo>
                    <a:pt x="30" y="144"/>
                  </a:lnTo>
                  <a:lnTo>
                    <a:pt x="40" y="156"/>
                  </a:lnTo>
                  <a:lnTo>
                    <a:pt x="40" y="158"/>
                  </a:lnTo>
                  <a:lnTo>
                    <a:pt x="40" y="158"/>
                  </a:lnTo>
                  <a:lnTo>
                    <a:pt x="64" y="182"/>
                  </a:lnTo>
                  <a:lnTo>
                    <a:pt x="78" y="194"/>
                  </a:lnTo>
                  <a:lnTo>
                    <a:pt x="94" y="206"/>
                  </a:lnTo>
                  <a:lnTo>
                    <a:pt x="112" y="214"/>
                  </a:lnTo>
                  <a:lnTo>
                    <a:pt x="132" y="222"/>
                  </a:lnTo>
                  <a:lnTo>
                    <a:pt x="156" y="226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206" y="226"/>
                  </a:lnTo>
                  <a:lnTo>
                    <a:pt x="226" y="222"/>
                  </a:lnTo>
                  <a:lnTo>
                    <a:pt x="244" y="216"/>
                  </a:lnTo>
                  <a:lnTo>
                    <a:pt x="262" y="208"/>
                  </a:lnTo>
                  <a:lnTo>
                    <a:pt x="278" y="198"/>
                  </a:lnTo>
                  <a:lnTo>
                    <a:pt x="292" y="186"/>
                  </a:lnTo>
                  <a:lnTo>
                    <a:pt x="306" y="174"/>
                  </a:lnTo>
                  <a:lnTo>
                    <a:pt x="318" y="162"/>
                  </a:lnTo>
                  <a:lnTo>
                    <a:pt x="318" y="162"/>
                  </a:lnTo>
                  <a:lnTo>
                    <a:pt x="330" y="146"/>
                  </a:lnTo>
                  <a:lnTo>
                    <a:pt x="340" y="130"/>
                  </a:lnTo>
                  <a:lnTo>
                    <a:pt x="348" y="114"/>
                  </a:lnTo>
                  <a:lnTo>
                    <a:pt x="354" y="96"/>
                  </a:lnTo>
                  <a:lnTo>
                    <a:pt x="358" y="78"/>
                  </a:lnTo>
                  <a:lnTo>
                    <a:pt x="362" y="62"/>
                  </a:lnTo>
                  <a:lnTo>
                    <a:pt x="362" y="46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360" y="22"/>
                  </a:lnTo>
                  <a:lnTo>
                    <a:pt x="358" y="14"/>
                  </a:lnTo>
                  <a:lnTo>
                    <a:pt x="352" y="8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38" y="0"/>
                  </a:lnTo>
                  <a:lnTo>
                    <a:pt x="328" y="0"/>
                  </a:lnTo>
                  <a:lnTo>
                    <a:pt x="320" y="4"/>
                  </a:lnTo>
                  <a:lnTo>
                    <a:pt x="310" y="8"/>
                  </a:lnTo>
                  <a:lnTo>
                    <a:pt x="288" y="22"/>
                  </a:lnTo>
                  <a:lnTo>
                    <a:pt x="268" y="38"/>
                  </a:lnTo>
                  <a:lnTo>
                    <a:pt x="268" y="38"/>
                  </a:lnTo>
                  <a:close/>
                </a:path>
              </a:pathLst>
            </a:custGeom>
            <a:solidFill>
              <a:srgbClr val="5B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 rot="1349765">
              <a:off x="9889509" y="5714701"/>
              <a:ext cx="533400" cy="298450"/>
            </a:xfrm>
            <a:custGeom>
              <a:avLst/>
              <a:gdLst>
                <a:gd name="T0" fmla="*/ 228 w 336"/>
                <a:gd name="T1" fmla="*/ 58 h 188"/>
                <a:gd name="T2" fmla="*/ 228 w 336"/>
                <a:gd name="T3" fmla="*/ 58 h 188"/>
                <a:gd name="T4" fmla="*/ 206 w 336"/>
                <a:gd name="T5" fmla="*/ 64 h 188"/>
                <a:gd name="T6" fmla="*/ 182 w 336"/>
                <a:gd name="T7" fmla="*/ 68 h 188"/>
                <a:gd name="T8" fmla="*/ 154 w 336"/>
                <a:gd name="T9" fmla="*/ 66 h 188"/>
                <a:gd name="T10" fmla="*/ 122 w 336"/>
                <a:gd name="T11" fmla="*/ 62 h 188"/>
                <a:gd name="T12" fmla="*/ 122 w 336"/>
                <a:gd name="T13" fmla="*/ 62 h 188"/>
                <a:gd name="T14" fmla="*/ 102 w 336"/>
                <a:gd name="T15" fmla="*/ 52 h 188"/>
                <a:gd name="T16" fmla="*/ 82 w 336"/>
                <a:gd name="T17" fmla="*/ 42 h 188"/>
                <a:gd name="T18" fmla="*/ 50 w 336"/>
                <a:gd name="T19" fmla="*/ 20 h 188"/>
                <a:gd name="T20" fmla="*/ 36 w 336"/>
                <a:gd name="T21" fmla="*/ 12 h 188"/>
                <a:gd name="T22" fmla="*/ 24 w 336"/>
                <a:gd name="T23" fmla="*/ 4 h 188"/>
                <a:gd name="T24" fmla="*/ 14 w 336"/>
                <a:gd name="T25" fmla="*/ 2 h 188"/>
                <a:gd name="T26" fmla="*/ 10 w 336"/>
                <a:gd name="T27" fmla="*/ 2 h 188"/>
                <a:gd name="T28" fmla="*/ 6 w 336"/>
                <a:gd name="T29" fmla="*/ 2 h 188"/>
                <a:gd name="T30" fmla="*/ 6 w 336"/>
                <a:gd name="T31" fmla="*/ 2 h 188"/>
                <a:gd name="T32" fmla="*/ 4 w 336"/>
                <a:gd name="T33" fmla="*/ 4 h 188"/>
                <a:gd name="T34" fmla="*/ 0 w 336"/>
                <a:gd name="T35" fmla="*/ 10 h 188"/>
                <a:gd name="T36" fmla="*/ 0 w 336"/>
                <a:gd name="T37" fmla="*/ 22 h 188"/>
                <a:gd name="T38" fmla="*/ 0 w 336"/>
                <a:gd name="T39" fmla="*/ 38 h 188"/>
                <a:gd name="T40" fmla="*/ 4 w 336"/>
                <a:gd name="T41" fmla="*/ 58 h 188"/>
                <a:gd name="T42" fmla="*/ 8 w 336"/>
                <a:gd name="T43" fmla="*/ 78 h 188"/>
                <a:gd name="T44" fmla="*/ 16 w 336"/>
                <a:gd name="T45" fmla="*/ 96 h 188"/>
                <a:gd name="T46" fmla="*/ 24 w 336"/>
                <a:gd name="T47" fmla="*/ 114 h 188"/>
                <a:gd name="T48" fmla="*/ 36 w 336"/>
                <a:gd name="T49" fmla="*/ 128 h 188"/>
                <a:gd name="T50" fmla="*/ 36 w 336"/>
                <a:gd name="T51" fmla="*/ 128 h 188"/>
                <a:gd name="T52" fmla="*/ 58 w 336"/>
                <a:gd name="T53" fmla="*/ 150 h 188"/>
                <a:gd name="T54" fmla="*/ 70 w 336"/>
                <a:gd name="T55" fmla="*/ 162 h 188"/>
                <a:gd name="T56" fmla="*/ 84 w 336"/>
                <a:gd name="T57" fmla="*/ 170 h 188"/>
                <a:gd name="T58" fmla="*/ 100 w 336"/>
                <a:gd name="T59" fmla="*/ 178 h 188"/>
                <a:gd name="T60" fmla="*/ 120 w 336"/>
                <a:gd name="T61" fmla="*/ 184 h 188"/>
                <a:gd name="T62" fmla="*/ 142 w 336"/>
                <a:gd name="T63" fmla="*/ 188 h 188"/>
                <a:gd name="T64" fmla="*/ 168 w 336"/>
                <a:gd name="T65" fmla="*/ 188 h 188"/>
                <a:gd name="T66" fmla="*/ 168 w 336"/>
                <a:gd name="T67" fmla="*/ 188 h 188"/>
                <a:gd name="T68" fmla="*/ 194 w 336"/>
                <a:gd name="T69" fmla="*/ 186 h 188"/>
                <a:gd name="T70" fmla="*/ 216 w 336"/>
                <a:gd name="T71" fmla="*/ 182 h 188"/>
                <a:gd name="T72" fmla="*/ 236 w 336"/>
                <a:gd name="T73" fmla="*/ 176 h 188"/>
                <a:gd name="T74" fmla="*/ 254 w 336"/>
                <a:gd name="T75" fmla="*/ 168 h 188"/>
                <a:gd name="T76" fmla="*/ 270 w 336"/>
                <a:gd name="T77" fmla="*/ 158 h 188"/>
                <a:gd name="T78" fmla="*/ 284 w 336"/>
                <a:gd name="T79" fmla="*/ 146 h 188"/>
                <a:gd name="T80" fmla="*/ 296 w 336"/>
                <a:gd name="T81" fmla="*/ 134 h 188"/>
                <a:gd name="T82" fmla="*/ 306 w 336"/>
                <a:gd name="T83" fmla="*/ 122 h 188"/>
                <a:gd name="T84" fmla="*/ 314 w 336"/>
                <a:gd name="T85" fmla="*/ 110 h 188"/>
                <a:gd name="T86" fmla="*/ 322 w 336"/>
                <a:gd name="T87" fmla="*/ 96 h 188"/>
                <a:gd name="T88" fmla="*/ 326 w 336"/>
                <a:gd name="T89" fmla="*/ 82 h 188"/>
                <a:gd name="T90" fmla="*/ 330 w 336"/>
                <a:gd name="T91" fmla="*/ 70 h 188"/>
                <a:gd name="T92" fmla="*/ 336 w 336"/>
                <a:gd name="T93" fmla="*/ 44 h 188"/>
                <a:gd name="T94" fmla="*/ 336 w 336"/>
                <a:gd name="T95" fmla="*/ 22 h 188"/>
                <a:gd name="T96" fmla="*/ 336 w 336"/>
                <a:gd name="T97" fmla="*/ 22 h 188"/>
                <a:gd name="T98" fmla="*/ 334 w 336"/>
                <a:gd name="T99" fmla="*/ 12 h 188"/>
                <a:gd name="T100" fmla="*/ 332 w 336"/>
                <a:gd name="T101" fmla="*/ 6 h 188"/>
                <a:gd name="T102" fmla="*/ 326 w 336"/>
                <a:gd name="T103" fmla="*/ 2 h 188"/>
                <a:gd name="T104" fmla="*/ 322 w 336"/>
                <a:gd name="T105" fmla="*/ 0 h 188"/>
                <a:gd name="T106" fmla="*/ 314 w 336"/>
                <a:gd name="T107" fmla="*/ 2 h 188"/>
                <a:gd name="T108" fmla="*/ 306 w 336"/>
                <a:gd name="T109" fmla="*/ 4 h 188"/>
                <a:gd name="T110" fmla="*/ 290 w 336"/>
                <a:gd name="T111" fmla="*/ 14 h 188"/>
                <a:gd name="T112" fmla="*/ 254 w 336"/>
                <a:gd name="T113" fmla="*/ 40 h 188"/>
                <a:gd name="T114" fmla="*/ 240 w 336"/>
                <a:gd name="T115" fmla="*/ 50 h 188"/>
                <a:gd name="T116" fmla="*/ 228 w 336"/>
                <a:gd name="T117" fmla="*/ 58 h 188"/>
                <a:gd name="T118" fmla="*/ 228 w 336"/>
                <a:gd name="T119" fmla="*/ 5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188">
                  <a:moveTo>
                    <a:pt x="228" y="58"/>
                  </a:moveTo>
                  <a:lnTo>
                    <a:pt x="228" y="58"/>
                  </a:lnTo>
                  <a:lnTo>
                    <a:pt x="206" y="64"/>
                  </a:lnTo>
                  <a:lnTo>
                    <a:pt x="182" y="68"/>
                  </a:lnTo>
                  <a:lnTo>
                    <a:pt x="154" y="66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02" y="52"/>
                  </a:lnTo>
                  <a:lnTo>
                    <a:pt x="82" y="42"/>
                  </a:lnTo>
                  <a:lnTo>
                    <a:pt x="50" y="20"/>
                  </a:lnTo>
                  <a:lnTo>
                    <a:pt x="36" y="12"/>
                  </a:lnTo>
                  <a:lnTo>
                    <a:pt x="24" y="4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4" y="58"/>
                  </a:lnTo>
                  <a:lnTo>
                    <a:pt x="8" y="78"/>
                  </a:lnTo>
                  <a:lnTo>
                    <a:pt x="16" y="96"/>
                  </a:lnTo>
                  <a:lnTo>
                    <a:pt x="24" y="114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58" y="150"/>
                  </a:lnTo>
                  <a:lnTo>
                    <a:pt x="70" y="162"/>
                  </a:lnTo>
                  <a:lnTo>
                    <a:pt x="84" y="170"/>
                  </a:lnTo>
                  <a:lnTo>
                    <a:pt x="100" y="178"/>
                  </a:lnTo>
                  <a:lnTo>
                    <a:pt x="120" y="184"/>
                  </a:lnTo>
                  <a:lnTo>
                    <a:pt x="142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94" y="186"/>
                  </a:lnTo>
                  <a:lnTo>
                    <a:pt x="216" y="182"/>
                  </a:lnTo>
                  <a:lnTo>
                    <a:pt x="236" y="176"/>
                  </a:lnTo>
                  <a:lnTo>
                    <a:pt x="254" y="168"/>
                  </a:lnTo>
                  <a:lnTo>
                    <a:pt x="270" y="158"/>
                  </a:lnTo>
                  <a:lnTo>
                    <a:pt x="284" y="146"/>
                  </a:lnTo>
                  <a:lnTo>
                    <a:pt x="296" y="134"/>
                  </a:lnTo>
                  <a:lnTo>
                    <a:pt x="306" y="122"/>
                  </a:lnTo>
                  <a:lnTo>
                    <a:pt x="314" y="110"/>
                  </a:lnTo>
                  <a:lnTo>
                    <a:pt x="322" y="96"/>
                  </a:lnTo>
                  <a:lnTo>
                    <a:pt x="326" y="82"/>
                  </a:lnTo>
                  <a:lnTo>
                    <a:pt x="330" y="70"/>
                  </a:lnTo>
                  <a:lnTo>
                    <a:pt x="336" y="44"/>
                  </a:lnTo>
                  <a:lnTo>
                    <a:pt x="336" y="22"/>
                  </a:lnTo>
                  <a:lnTo>
                    <a:pt x="336" y="22"/>
                  </a:lnTo>
                  <a:lnTo>
                    <a:pt x="334" y="12"/>
                  </a:lnTo>
                  <a:lnTo>
                    <a:pt x="332" y="6"/>
                  </a:lnTo>
                  <a:lnTo>
                    <a:pt x="326" y="2"/>
                  </a:lnTo>
                  <a:lnTo>
                    <a:pt x="322" y="0"/>
                  </a:lnTo>
                  <a:lnTo>
                    <a:pt x="314" y="2"/>
                  </a:lnTo>
                  <a:lnTo>
                    <a:pt x="306" y="4"/>
                  </a:lnTo>
                  <a:lnTo>
                    <a:pt x="290" y="14"/>
                  </a:lnTo>
                  <a:lnTo>
                    <a:pt x="254" y="40"/>
                  </a:lnTo>
                  <a:lnTo>
                    <a:pt x="240" y="50"/>
                  </a:lnTo>
                  <a:lnTo>
                    <a:pt x="228" y="58"/>
                  </a:lnTo>
                  <a:lnTo>
                    <a:pt x="228" y="58"/>
                  </a:lnTo>
                  <a:close/>
                </a:path>
              </a:pathLst>
            </a:custGeom>
            <a:solidFill>
              <a:srgbClr val="696A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 rot="1349765">
              <a:off x="10068954" y="5907530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4 w 34"/>
                <a:gd name="T9" fmla="*/ 4 h 50"/>
                <a:gd name="T10" fmla="*/ 10 w 34"/>
                <a:gd name="T11" fmla="*/ 0 h 50"/>
                <a:gd name="T12" fmla="*/ 16 w 34"/>
                <a:gd name="T13" fmla="*/ 0 h 50"/>
                <a:gd name="T14" fmla="*/ 16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6 w 34"/>
                <a:gd name="T35" fmla="*/ 50 h 50"/>
                <a:gd name="T36" fmla="*/ 16 w 34"/>
                <a:gd name="T37" fmla="*/ 50 h 50"/>
                <a:gd name="T38" fmla="*/ 10 w 34"/>
                <a:gd name="T39" fmla="*/ 48 h 50"/>
                <a:gd name="T40" fmla="*/ 4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 rot="1349765">
              <a:off x="10121755" y="5929396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6 w 34"/>
                <a:gd name="T9" fmla="*/ 4 h 50"/>
                <a:gd name="T10" fmla="*/ 10 w 34"/>
                <a:gd name="T11" fmla="*/ 0 h 50"/>
                <a:gd name="T12" fmla="*/ 18 w 34"/>
                <a:gd name="T13" fmla="*/ 0 h 50"/>
                <a:gd name="T14" fmla="*/ 18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8 w 34"/>
                <a:gd name="T35" fmla="*/ 50 h 50"/>
                <a:gd name="T36" fmla="*/ 18 w 34"/>
                <a:gd name="T37" fmla="*/ 50 h 50"/>
                <a:gd name="T38" fmla="*/ 10 w 34"/>
                <a:gd name="T39" fmla="*/ 48 h 50"/>
                <a:gd name="T40" fmla="*/ 6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 rot="1349765">
              <a:off x="10328575" y="5917006"/>
              <a:ext cx="31750" cy="63500"/>
            </a:xfrm>
            <a:custGeom>
              <a:avLst/>
              <a:gdLst>
                <a:gd name="T0" fmla="*/ 4 w 20"/>
                <a:gd name="T1" fmla="*/ 38 h 40"/>
                <a:gd name="T2" fmla="*/ 4 w 20"/>
                <a:gd name="T3" fmla="*/ 38 h 40"/>
                <a:gd name="T4" fmla="*/ 2 w 20"/>
                <a:gd name="T5" fmla="*/ 34 h 40"/>
                <a:gd name="T6" fmla="*/ 0 w 20"/>
                <a:gd name="T7" fmla="*/ 32 h 40"/>
                <a:gd name="T8" fmla="*/ 0 w 20"/>
                <a:gd name="T9" fmla="*/ 12 h 40"/>
                <a:gd name="T10" fmla="*/ 0 w 20"/>
                <a:gd name="T11" fmla="*/ 12 h 40"/>
                <a:gd name="T12" fmla="*/ 2 w 20"/>
                <a:gd name="T13" fmla="*/ 8 h 40"/>
                <a:gd name="T14" fmla="*/ 4 w 20"/>
                <a:gd name="T15" fmla="*/ 4 h 40"/>
                <a:gd name="T16" fmla="*/ 6 w 20"/>
                <a:gd name="T17" fmla="*/ 2 h 40"/>
                <a:gd name="T18" fmla="*/ 10 w 20"/>
                <a:gd name="T19" fmla="*/ 0 h 40"/>
                <a:gd name="T20" fmla="*/ 12 w 20"/>
                <a:gd name="T21" fmla="*/ 0 h 40"/>
                <a:gd name="T22" fmla="*/ 12 w 20"/>
                <a:gd name="T23" fmla="*/ 0 h 40"/>
                <a:gd name="T24" fmla="*/ 14 w 20"/>
                <a:gd name="T25" fmla="*/ 0 h 40"/>
                <a:gd name="T26" fmla="*/ 18 w 20"/>
                <a:gd name="T27" fmla="*/ 2 h 40"/>
                <a:gd name="T28" fmla="*/ 18 w 20"/>
                <a:gd name="T29" fmla="*/ 2 h 40"/>
                <a:gd name="T30" fmla="*/ 20 w 20"/>
                <a:gd name="T31" fmla="*/ 4 h 40"/>
                <a:gd name="T32" fmla="*/ 20 w 20"/>
                <a:gd name="T33" fmla="*/ 8 h 40"/>
                <a:gd name="T34" fmla="*/ 20 w 20"/>
                <a:gd name="T35" fmla="*/ 28 h 40"/>
                <a:gd name="T36" fmla="*/ 20 w 20"/>
                <a:gd name="T37" fmla="*/ 28 h 40"/>
                <a:gd name="T38" fmla="*/ 20 w 20"/>
                <a:gd name="T39" fmla="*/ 32 h 40"/>
                <a:gd name="T40" fmla="*/ 18 w 20"/>
                <a:gd name="T41" fmla="*/ 34 h 40"/>
                <a:gd name="T42" fmla="*/ 14 w 20"/>
                <a:gd name="T43" fmla="*/ 38 h 40"/>
                <a:gd name="T44" fmla="*/ 12 w 20"/>
                <a:gd name="T45" fmla="*/ 38 h 40"/>
                <a:gd name="T46" fmla="*/ 8 w 20"/>
                <a:gd name="T47" fmla="*/ 40 h 40"/>
                <a:gd name="T48" fmla="*/ 8 w 20"/>
                <a:gd name="T49" fmla="*/ 40 h 40"/>
                <a:gd name="T50" fmla="*/ 6 w 20"/>
                <a:gd name="T51" fmla="*/ 38 h 40"/>
                <a:gd name="T52" fmla="*/ 4 w 20"/>
                <a:gd name="T53" fmla="*/ 38 h 40"/>
                <a:gd name="T54" fmla="*/ 4 w 20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0">
                  <a:moveTo>
                    <a:pt x="4" y="38"/>
                  </a:moveTo>
                  <a:lnTo>
                    <a:pt x="4" y="38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32"/>
                  </a:lnTo>
                  <a:lnTo>
                    <a:pt x="18" y="34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 rot="1349765">
              <a:off x="10284767" y="5926748"/>
              <a:ext cx="31750" cy="73025"/>
            </a:xfrm>
            <a:custGeom>
              <a:avLst/>
              <a:gdLst>
                <a:gd name="T0" fmla="*/ 12 w 20"/>
                <a:gd name="T1" fmla="*/ 0 h 46"/>
                <a:gd name="T2" fmla="*/ 12 w 20"/>
                <a:gd name="T3" fmla="*/ 0 h 46"/>
                <a:gd name="T4" fmla="*/ 16 w 20"/>
                <a:gd name="T5" fmla="*/ 0 h 46"/>
                <a:gd name="T6" fmla="*/ 18 w 20"/>
                <a:gd name="T7" fmla="*/ 2 h 46"/>
                <a:gd name="T8" fmla="*/ 18 w 20"/>
                <a:gd name="T9" fmla="*/ 2 h 46"/>
                <a:gd name="T10" fmla="*/ 20 w 20"/>
                <a:gd name="T11" fmla="*/ 6 h 46"/>
                <a:gd name="T12" fmla="*/ 20 w 20"/>
                <a:gd name="T13" fmla="*/ 8 h 46"/>
                <a:gd name="T14" fmla="*/ 20 w 20"/>
                <a:gd name="T15" fmla="*/ 32 h 46"/>
                <a:gd name="T16" fmla="*/ 20 w 20"/>
                <a:gd name="T17" fmla="*/ 32 h 46"/>
                <a:gd name="T18" fmla="*/ 20 w 20"/>
                <a:gd name="T19" fmla="*/ 36 h 46"/>
                <a:gd name="T20" fmla="*/ 18 w 20"/>
                <a:gd name="T21" fmla="*/ 40 h 46"/>
                <a:gd name="T22" fmla="*/ 14 w 20"/>
                <a:gd name="T23" fmla="*/ 44 h 46"/>
                <a:gd name="T24" fmla="*/ 12 w 20"/>
                <a:gd name="T25" fmla="*/ 44 h 46"/>
                <a:gd name="T26" fmla="*/ 8 w 20"/>
                <a:gd name="T27" fmla="*/ 46 h 46"/>
                <a:gd name="T28" fmla="*/ 8 w 20"/>
                <a:gd name="T29" fmla="*/ 46 h 46"/>
                <a:gd name="T30" fmla="*/ 6 w 20"/>
                <a:gd name="T31" fmla="*/ 46 h 46"/>
                <a:gd name="T32" fmla="*/ 2 w 20"/>
                <a:gd name="T33" fmla="*/ 44 h 46"/>
                <a:gd name="T34" fmla="*/ 2 w 20"/>
                <a:gd name="T35" fmla="*/ 44 h 46"/>
                <a:gd name="T36" fmla="*/ 0 w 20"/>
                <a:gd name="T37" fmla="*/ 40 h 46"/>
                <a:gd name="T38" fmla="*/ 0 w 20"/>
                <a:gd name="T39" fmla="*/ 36 h 46"/>
                <a:gd name="T40" fmla="*/ 0 w 20"/>
                <a:gd name="T41" fmla="*/ 12 h 46"/>
                <a:gd name="T42" fmla="*/ 0 w 20"/>
                <a:gd name="T43" fmla="*/ 12 h 46"/>
                <a:gd name="T44" fmla="*/ 0 w 20"/>
                <a:gd name="T45" fmla="*/ 8 h 46"/>
                <a:gd name="T46" fmla="*/ 2 w 20"/>
                <a:gd name="T47" fmla="*/ 6 h 46"/>
                <a:gd name="T48" fmla="*/ 6 w 20"/>
                <a:gd name="T49" fmla="*/ 2 h 46"/>
                <a:gd name="T50" fmla="*/ 8 w 20"/>
                <a:gd name="T51" fmla="*/ 0 h 46"/>
                <a:gd name="T52" fmla="*/ 8 w 20"/>
                <a:gd name="T53" fmla="*/ 0 h 46"/>
                <a:gd name="T54" fmla="*/ 12 w 20"/>
                <a:gd name="T5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6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4" y="44"/>
                  </a:lnTo>
                  <a:lnTo>
                    <a:pt x="12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 rot="1349765">
              <a:off x="10236186" y="5938084"/>
              <a:ext cx="34925" cy="69850"/>
            </a:xfrm>
            <a:custGeom>
              <a:avLst/>
              <a:gdLst>
                <a:gd name="T0" fmla="*/ 12 w 22"/>
                <a:gd name="T1" fmla="*/ 0 h 44"/>
                <a:gd name="T2" fmla="*/ 12 w 22"/>
                <a:gd name="T3" fmla="*/ 0 h 44"/>
                <a:gd name="T4" fmla="*/ 16 w 22"/>
                <a:gd name="T5" fmla="*/ 0 h 44"/>
                <a:gd name="T6" fmla="*/ 18 w 22"/>
                <a:gd name="T7" fmla="*/ 2 h 44"/>
                <a:gd name="T8" fmla="*/ 18 w 22"/>
                <a:gd name="T9" fmla="*/ 2 h 44"/>
                <a:gd name="T10" fmla="*/ 20 w 22"/>
                <a:gd name="T11" fmla="*/ 4 h 44"/>
                <a:gd name="T12" fmla="*/ 22 w 22"/>
                <a:gd name="T13" fmla="*/ 8 h 44"/>
                <a:gd name="T14" fmla="*/ 22 w 22"/>
                <a:gd name="T15" fmla="*/ 32 h 44"/>
                <a:gd name="T16" fmla="*/ 22 w 22"/>
                <a:gd name="T17" fmla="*/ 32 h 44"/>
                <a:gd name="T18" fmla="*/ 20 w 22"/>
                <a:gd name="T19" fmla="*/ 36 h 44"/>
                <a:gd name="T20" fmla="*/ 18 w 22"/>
                <a:gd name="T21" fmla="*/ 40 h 44"/>
                <a:gd name="T22" fmla="*/ 16 w 22"/>
                <a:gd name="T23" fmla="*/ 42 h 44"/>
                <a:gd name="T24" fmla="*/ 12 w 22"/>
                <a:gd name="T25" fmla="*/ 44 h 44"/>
                <a:gd name="T26" fmla="*/ 10 w 22"/>
                <a:gd name="T27" fmla="*/ 44 h 44"/>
                <a:gd name="T28" fmla="*/ 10 w 22"/>
                <a:gd name="T29" fmla="*/ 44 h 44"/>
                <a:gd name="T30" fmla="*/ 6 w 22"/>
                <a:gd name="T31" fmla="*/ 44 h 44"/>
                <a:gd name="T32" fmla="*/ 4 w 22"/>
                <a:gd name="T33" fmla="*/ 44 h 44"/>
                <a:gd name="T34" fmla="*/ 4 w 22"/>
                <a:gd name="T35" fmla="*/ 44 h 44"/>
                <a:gd name="T36" fmla="*/ 2 w 22"/>
                <a:gd name="T37" fmla="*/ 40 h 44"/>
                <a:gd name="T38" fmla="*/ 0 w 22"/>
                <a:gd name="T39" fmla="*/ 36 h 44"/>
                <a:gd name="T40" fmla="*/ 0 w 22"/>
                <a:gd name="T41" fmla="*/ 12 h 44"/>
                <a:gd name="T42" fmla="*/ 0 w 22"/>
                <a:gd name="T43" fmla="*/ 12 h 44"/>
                <a:gd name="T44" fmla="*/ 2 w 22"/>
                <a:gd name="T45" fmla="*/ 8 h 44"/>
                <a:gd name="T46" fmla="*/ 4 w 22"/>
                <a:gd name="T47" fmla="*/ 4 h 44"/>
                <a:gd name="T48" fmla="*/ 6 w 22"/>
                <a:gd name="T49" fmla="*/ 2 h 44"/>
                <a:gd name="T50" fmla="*/ 10 w 22"/>
                <a:gd name="T51" fmla="*/ 0 h 44"/>
                <a:gd name="T52" fmla="*/ 10 w 22"/>
                <a:gd name="T53" fmla="*/ 0 h 44"/>
                <a:gd name="T54" fmla="*/ 12 w 22"/>
                <a:gd name="T5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44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2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 rot="1349765">
              <a:off x="10179292" y="5936979"/>
              <a:ext cx="41275" cy="82550"/>
            </a:xfrm>
            <a:custGeom>
              <a:avLst/>
              <a:gdLst>
                <a:gd name="T0" fmla="*/ 16 w 26"/>
                <a:gd name="T1" fmla="*/ 0 h 52"/>
                <a:gd name="T2" fmla="*/ 16 w 26"/>
                <a:gd name="T3" fmla="*/ 0 h 52"/>
                <a:gd name="T4" fmla="*/ 20 w 26"/>
                <a:gd name="T5" fmla="*/ 0 h 52"/>
                <a:gd name="T6" fmla="*/ 24 w 26"/>
                <a:gd name="T7" fmla="*/ 2 h 52"/>
                <a:gd name="T8" fmla="*/ 24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6 h 52"/>
                <a:gd name="T16" fmla="*/ 26 w 26"/>
                <a:gd name="T17" fmla="*/ 36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48 h 52"/>
                <a:gd name="T24" fmla="*/ 16 w 26"/>
                <a:gd name="T25" fmla="*/ 50 h 52"/>
                <a:gd name="T26" fmla="*/ 12 w 26"/>
                <a:gd name="T27" fmla="*/ 52 h 52"/>
                <a:gd name="T28" fmla="*/ 12 w 26"/>
                <a:gd name="T29" fmla="*/ 52 h 52"/>
                <a:gd name="T30" fmla="*/ 8 w 26"/>
                <a:gd name="T31" fmla="*/ 50 h 52"/>
                <a:gd name="T32" fmla="*/ 4 w 26"/>
                <a:gd name="T33" fmla="*/ 48 h 52"/>
                <a:gd name="T34" fmla="*/ 4 w 26"/>
                <a:gd name="T35" fmla="*/ 48 h 52"/>
                <a:gd name="T36" fmla="*/ 2 w 26"/>
                <a:gd name="T37" fmla="*/ 46 h 52"/>
                <a:gd name="T38" fmla="*/ 0 w 26"/>
                <a:gd name="T39" fmla="*/ 42 h 52"/>
                <a:gd name="T40" fmla="*/ 0 w 26"/>
                <a:gd name="T41" fmla="*/ 14 h 52"/>
                <a:gd name="T42" fmla="*/ 0 w 26"/>
                <a:gd name="T43" fmla="*/ 14 h 52"/>
                <a:gd name="T44" fmla="*/ 2 w 26"/>
                <a:gd name="T45" fmla="*/ 10 h 52"/>
                <a:gd name="T46" fmla="*/ 4 w 26"/>
                <a:gd name="T47" fmla="*/ 6 h 52"/>
                <a:gd name="T48" fmla="*/ 8 w 26"/>
                <a:gd name="T49" fmla="*/ 2 h 52"/>
                <a:gd name="T50" fmla="*/ 12 w 26"/>
                <a:gd name="T51" fmla="*/ 0 h 52"/>
                <a:gd name="T52" fmla="*/ 12 w 26"/>
                <a:gd name="T53" fmla="*/ 0 h 52"/>
                <a:gd name="T54" fmla="*/ 16 w 26"/>
                <a:gd name="T55" fmla="*/ 0 h 52"/>
                <a:gd name="T56" fmla="*/ 16 w 26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" h="52">
                  <a:moveTo>
                    <a:pt x="16" y="0"/>
                  </a:moveTo>
                  <a:lnTo>
                    <a:pt x="16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 rot="1349765">
              <a:off x="10054782" y="5789851"/>
              <a:ext cx="44450" cy="82550"/>
            </a:xfrm>
            <a:custGeom>
              <a:avLst/>
              <a:gdLst>
                <a:gd name="T0" fmla="*/ 16 w 28"/>
                <a:gd name="T1" fmla="*/ 52 h 52"/>
                <a:gd name="T2" fmla="*/ 12 w 28"/>
                <a:gd name="T3" fmla="*/ 52 h 52"/>
                <a:gd name="T4" fmla="*/ 12 w 28"/>
                <a:gd name="T5" fmla="*/ 52 h 52"/>
                <a:gd name="T6" fmla="*/ 8 w 28"/>
                <a:gd name="T7" fmla="*/ 50 h 52"/>
                <a:gd name="T8" fmla="*/ 4 w 28"/>
                <a:gd name="T9" fmla="*/ 46 h 52"/>
                <a:gd name="T10" fmla="*/ 2 w 28"/>
                <a:gd name="T11" fmla="*/ 42 h 52"/>
                <a:gd name="T12" fmla="*/ 0 w 28"/>
                <a:gd name="T13" fmla="*/ 38 h 52"/>
                <a:gd name="T14" fmla="*/ 0 w 28"/>
                <a:gd name="T15" fmla="*/ 10 h 52"/>
                <a:gd name="T16" fmla="*/ 0 w 28"/>
                <a:gd name="T17" fmla="*/ 10 h 52"/>
                <a:gd name="T18" fmla="*/ 2 w 28"/>
                <a:gd name="T19" fmla="*/ 4 h 52"/>
                <a:gd name="T20" fmla="*/ 4 w 28"/>
                <a:gd name="T21" fmla="*/ 2 h 52"/>
                <a:gd name="T22" fmla="*/ 4 w 28"/>
                <a:gd name="T23" fmla="*/ 2 h 52"/>
                <a:gd name="T24" fmla="*/ 8 w 28"/>
                <a:gd name="T25" fmla="*/ 0 h 52"/>
                <a:gd name="T26" fmla="*/ 12 w 28"/>
                <a:gd name="T27" fmla="*/ 0 h 52"/>
                <a:gd name="T28" fmla="*/ 16 w 28"/>
                <a:gd name="T29" fmla="*/ 0 h 52"/>
                <a:gd name="T30" fmla="*/ 16 w 28"/>
                <a:gd name="T31" fmla="*/ 0 h 52"/>
                <a:gd name="T32" fmla="*/ 20 w 28"/>
                <a:gd name="T33" fmla="*/ 2 h 52"/>
                <a:gd name="T34" fmla="*/ 24 w 28"/>
                <a:gd name="T35" fmla="*/ 4 h 52"/>
                <a:gd name="T36" fmla="*/ 26 w 28"/>
                <a:gd name="T37" fmla="*/ 10 h 52"/>
                <a:gd name="T38" fmla="*/ 28 w 28"/>
                <a:gd name="T39" fmla="*/ 14 h 52"/>
                <a:gd name="T40" fmla="*/ 28 w 28"/>
                <a:gd name="T41" fmla="*/ 42 h 52"/>
                <a:gd name="T42" fmla="*/ 28 w 28"/>
                <a:gd name="T43" fmla="*/ 42 h 52"/>
                <a:gd name="T44" fmla="*/ 26 w 28"/>
                <a:gd name="T45" fmla="*/ 46 h 52"/>
                <a:gd name="T46" fmla="*/ 24 w 28"/>
                <a:gd name="T47" fmla="*/ 50 h 52"/>
                <a:gd name="T48" fmla="*/ 24 w 28"/>
                <a:gd name="T49" fmla="*/ 50 h 52"/>
                <a:gd name="T50" fmla="*/ 20 w 28"/>
                <a:gd name="T51" fmla="*/ 52 h 52"/>
                <a:gd name="T52" fmla="*/ 16 w 28"/>
                <a:gd name="T53" fmla="*/ 52 h 52"/>
                <a:gd name="T54" fmla="*/ 16 w 28"/>
                <a:gd name="T5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52">
                  <a:moveTo>
                    <a:pt x="16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0" y="52"/>
                  </a:lnTo>
                  <a:lnTo>
                    <a:pt x="16" y="52"/>
                  </a:lnTo>
                  <a:lnTo>
                    <a:pt x="16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 rot="1349765">
              <a:off x="9992222" y="5717823"/>
              <a:ext cx="38100" cy="79375"/>
            </a:xfrm>
            <a:custGeom>
              <a:avLst/>
              <a:gdLst>
                <a:gd name="T0" fmla="*/ 14 w 24"/>
                <a:gd name="T1" fmla="*/ 50 h 50"/>
                <a:gd name="T2" fmla="*/ 10 w 24"/>
                <a:gd name="T3" fmla="*/ 50 h 50"/>
                <a:gd name="T4" fmla="*/ 10 w 24"/>
                <a:gd name="T5" fmla="*/ 50 h 50"/>
                <a:gd name="T6" fmla="*/ 6 w 24"/>
                <a:gd name="T7" fmla="*/ 48 h 50"/>
                <a:gd name="T8" fmla="*/ 2 w 24"/>
                <a:gd name="T9" fmla="*/ 44 h 50"/>
                <a:gd name="T10" fmla="*/ 0 w 24"/>
                <a:gd name="T11" fmla="*/ 40 h 50"/>
                <a:gd name="T12" fmla="*/ 0 w 24"/>
                <a:gd name="T13" fmla="*/ 36 h 50"/>
                <a:gd name="T14" fmla="*/ 0 w 24"/>
                <a:gd name="T15" fmla="*/ 10 h 50"/>
                <a:gd name="T16" fmla="*/ 0 w 24"/>
                <a:gd name="T17" fmla="*/ 10 h 50"/>
                <a:gd name="T18" fmla="*/ 0 w 24"/>
                <a:gd name="T19" fmla="*/ 6 h 50"/>
                <a:gd name="T20" fmla="*/ 4 w 24"/>
                <a:gd name="T21" fmla="*/ 2 h 50"/>
                <a:gd name="T22" fmla="*/ 4 w 24"/>
                <a:gd name="T23" fmla="*/ 2 h 50"/>
                <a:gd name="T24" fmla="*/ 6 w 24"/>
                <a:gd name="T25" fmla="*/ 0 h 50"/>
                <a:gd name="T26" fmla="*/ 10 w 24"/>
                <a:gd name="T27" fmla="*/ 0 h 50"/>
                <a:gd name="T28" fmla="*/ 14 w 24"/>
                <a:gd name="T29" fmla="*/ 0 h 50"/>
                <a:gd name="T30" fmla="*/ 14 w 24"/>
                <a:gd name="T31" fmla="*/ 0 h 50"/>
                <a:gd name="T32" fmla="*/ 18 w 24"/>
                <a:gd name="T33" fmla="*/ 2 h 50"/>
                <a:gd name="T34" fmla="*/ 22 w 24"/>
                <a:gd name="T35" fmla="*/ 4 h 50"/>
                <a:gd name="T36" fmla="*/ 24 w 24"/>
                <a:gd name="T37" fmla="*/ 10 h 50"/>
                <a:gd name="T38" fmla="*/ 24 w 24"/>
                <a:gd name="T39" fmla="*/ 14 h 50"/>
                <a:gd name="T40" fmla="*/ 24 w 24"/>
                <a:gd name="T41" fmla="*/ 40 h 50"/>
                <a:gd name="T42" fmla="*/ 24 w 24"/>
                <a:gd name="T43" fmla="*/ 40 h 50"/>
                <a:gd name="T44" fmla="*/ 24 w 24"/>
                <a:gd name="T45" fmla="*/ 44 h 50"/>
                <a:gd name="T46" fmla="*/ 22 w 24"/>
                <a:gd name="T47" fmla="*/ 48 h 50"/>
                <a:gd name="T48" fmla="*/ 22 w 24"/>
                <a:gd name="T49" fmla="*/ 48 h 50"/>
                <a:gd name="T50" fmla="*/ 18 w 24"/>
                <a:gd name="T51" fmla="*/ 50 h 50"/>
                <a:gd name="T52" fmla="*/ 14 w 24"/>
                <a:gd name="T53" fmla="*/ 50 h 50"/>
                <a:gd name="T54" fmla="*/ 14 w 24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50">
                  <a:moveTo>
                    <a:pt x="14" y="50"/>
                  </a:moveTo>
                  <a:lnTo>
                    <a:pt x="10" y="50"/>
                  </a:lnTo>
                  <a:lnTo>
                    <a:pt x="10" y="50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18" y="50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 rot="1349765">
              <a:off x="10021732" y="5754757"/>
              <a:ext cx="41275" cy="79375"/>
            </a:xfrm>
            <a:custGeom>
              <a:avLst/>
              <a:gdLst>
                <a:gd name="T0" fmla="*/ 16 w 26"/>
                <a:gd name="T1" fmla="*/ 50 h 50"/>
                <a:gd name="T2" fmla="*/ 12 w 26"/>
                <a:gd name="T3" fmla="*/ 48 h 50"/>
                <a:gd name="T4" fmla="*/ 12 w 26"/>
                <a:gd name="T5" fmla="*/ 48 h 50"/>
                <a:gd name="T6" fmla="*/ 8 w 26"/>
                <a:gd name="T7" fmla="*/ 46 h 50"/>
                <a:gd name="T8" fmla="*/ 4 w 26"/>
                <a:gd name="T9" fmla="*/ 44 h 50"/>
                <a:gd name="T10" fmla="*/ 2 w 26"/>
                <a:gd name="T11" fmla="*/ 40 h 50"/>
                <a:gd name="T12" fmla="*/ 0 w 26"/>
                <a:gd name="T13" fmla="*/ 34 h 50"/>
                <a:gd name="T14" fmla="*/ 0 w 26"/>
                <a:gd name="T15" fmla="*/ 8 h 50"/>
                <a:gd name="T16" fmla="*/ 0 w 26"/>
                <a:gd name="T17" fmla="*/ 8 h 50"/>
                <a:gd name="T18" fmla="*/ 2 w 26"/>
                <a:gd name="T19" fmla="*/ 4 h 50"/>
                <a:gd name="T20" fmla="*/ 4 w 26"/>
                <a:gd name="T21" fmla="*/ 0 h 50"/>
                <a:gd name="T22" fmla="*/ 4 w 26"/>
                <a:gd name="T23" fmla="*/ 0 h 50"/>
                <a:gd name="T24" fmla="*/ 8 w 26"/>
                <a:gd name="T25" fmla="*/ 0 h 50"/>
                <a:gd name="T26" fmla="*/ 12 w 26"/>
                <a:gd name="T27" fmla="*/ 0 h 50"/>
                <a:gd name="T28" fmla="*/ 14 w 26"/>
                <a:gd name="T29" fmla="*/ 0 h 50"/>
                <a:gd name="T30" fmla="*/ 14 w 26"/>
                <a:gd name="T31" fmla="*/ 0 h 50"/>
                <a:gd name="T32" fmla="*/ 20 w 26"/>
                <a:gd name="T33" fmla="*/ 2 h 50"/>
                <a:gd name="T34" fmla="*/ 22 w 26"/>
                <a:gd name="T35" fmla="*/ 4 h 50"/>
                <a:gd name="T36" fmla="*/ 24 w 26"/>
                <a:gd name="T37" fmla="*/ 8 h 50"/>
                <a:gd name="T38" fmla="*/ 26 w 26"/>
                <a:gd name="T39" fmla="*/ 14 h 50"/>
                <a:gd name="T40" fmla="*/ 26 w 26"/>
                <a:gd name="T41" fmla="*/ 40 h 50"/>
                <a:gd name="T42" fmla="*/ 26 w 26"/>
                <a:gd name="T43" fmla="*/ 40 h 50"/>
                <a:gd name="T44" fmla="*/ 24 w 26"/>
                <a:gd name="T45" fmla="*/ 44 h 50"/>
                <a:gd name="T46" fmla="*/ 22 w 26"/>
                <a:gd name="T47" fmla="*/ 48 h 50"/>
                <a:gd name="T48" fmla="*/ 22 w 26"/>
                <a:gd name="T49" fmla="*/ 48 h 50"/>
                <a:gd name="T50" fmla="*/ 20 w 26"/>
                <a:gd name="T51" fmla="*/ 48 h 50"/>
                <a:gd name="T52" fmla="*/ 16 w 26"/>
                <a:gd name="T53" fmla="*/ 50 h 50"/>
                <a:gd name="T54" fmla="*/ 16 w 26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6" y="50"/>
                  </a:moveTo>
                  <a:lnTo>
                    <a:pt x="12" y="48"/>
                  </a:lnTo>
                  <a:lnTo>
                    <a:pt x="12" y="48"/>
                  </a:lnTo>
                  <a:lnTo>
                    <a:pt x="8" y="46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4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 rot="1349765">
              <a:off x="9985895" y="5839704"/>
              <a:ext cx="41275" cy="82550"/>
            </a:xfrm>
            <a:custGeom>
              <a:avLst/>
              <a:gdLst>
                <a:gd name="T0" fmla="*/ 14 w 26"/>
                <a:gd name="T1" fmla="*/ 50 h 52"/>
                <a:gd name="T2" fmla="*/ 14 w 26"/>
                <a:gd name="T3" fmla="*/ 50 h 52"/>
                <a:gd name="T4" fmla="*/ 8 w 26"/>
                <a:gd name="T5" fmla="*/ 48 h 52"/>
                <a:gd name="T6" fmla="*/ 4 w 26"/>
                <a:gd name="T7" fmla="*/ 44 h 52"/>
                <a:gd name="T8" fmla="*/ 0 w 26"/>
                <a:gd name="T9" fmla="*/ 38 h 52"/>
                <a:gd name="T10" fmla="*/ 0 w 26"/>
                <a:gd name="T11" fmla="*/ 32 h 52"/>
                <a:gd name="T12" fmla="*/ 0 w 26"/>
                <a:gd name="T13" fmla="*/ 8 h 52"/>
                <a:gd name="T14" fmla="*/ 0 w 26"/>
                <a:gd name="T15" fmla="*/ 8 h 52"/>
                <a:gd name="T16" fmla="*/ 0 w 26"/>
                <a:gd name="T17" fmla="*/ 4 h 52"/>
                <a:gd name="T18" fmla="*/ 4 w 26"/>
                <a:gd name="T19" fmla="*/ 2 h 52"/>
                <a:gd name="T20" fmla="*/ 4 w 26"/>
                <a:gd name="T21" fmla="*/ 2 h 52"/>
                <a:gd name="T22" fmla="*/ 8 w 26"/>
                <a:gd name="T23" fmla="*/ 0 h 52"/>
                <a:gd name="T24" fmla="*/ 12 w 26"/>
                <a:gd name="T25" fmla="*/ 0 h 52"/>
                <a:gd name="T26" fmla="*/ 12 w 26"/>
                <a:gd name="T27" fmla="*/ 0 h 52"/>
                <a:gd name="T28" fmla="*/ 12 w 26"/>
                <a:gd name="T29" fmla="*/ 0 h 52"/>
                <a:gd name="T30" fmla="*/ 18 w 26"/>
                <a:gd name="T31" fmla="*/ 2 h 52"/>
                <a:gd name="T32" fmla="*/ 22 w 26"/>
                <a:gd name="T33" fmla="*/ 6 h 52"/>
                <a:gd name="T34" fmla="*/ 24 w 26"/>
                <a:gd name="T35" fmla="*/ 12 h 52"/>
                <a:gd name="T36" fmla="*/ 26 w 26"/>
                <a:gd name="T37" fmla="*/ 18 h 52"/>
                <a:gd name="T38" fmla="*/ 26 w 26"/>
                <a:gd name="T39" fmla="*/ 42 h 52"/>
                <a:gd name="T40" fmla="*/ 26 w 26"/>
                <a:gd name="T41" fmla="*/ 42 h 52"/>
                <a:gd name="T42" fmla="*/ 24 w 26"/>
                <a:gd name="T43" fmla="*/ 46 h 52"/>
                <a:gd name="T44" fmla="*/ 22 w 26"/>
                <a:gd name="T45" fmla="*/ 50 h 52"/>
                <a:gd name="T46" fmla="*/ 22 w 26"/>
                <a:gd name="T47" fmla="*/ 50 h 52"/>
                <a:gd name="T48" fmla="*/ 18 w 26"/>
                <a:gd name="T49" fmla="*/ 52 h 52"/>
                <a:gd name="T50" fmla="*/ 14 w 26"/>
                <a:gd name="T51" fmla="*/ 50 h 52"/>
                <a:gd name="T52" fmla="*/ 14 w 26"/>
                <a:gd name="T53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52">
                  <a:moveTo>
                    <a:pt x="14" y="50"/>
                  </a:moveTo>
                  <a:lnTo>
                    <a:pt x="14" y="50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4" y="12"/>
                  </a:lnTo>
                  <a:lnTo>
                    <a:pt x="26" y="18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18" y="52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 rot="1349765">
              <a:off x="9958935" y="5802646"/>
              <a:ext cx="34925" cy="69850"/>
            </a:xfrm>
            <a:custGeom>
              <a:avLst/>
              <a:gdLst>
                <a:gd name="T0" fmla="*/ 12 w 22"/>
                <a:gd name="T1" fmla="*/ 44 h 44"/>
                <a:gd name="T2" fmla="*/ 12 w 22"/>
                <a:gd name="T3" fmla="*/ 44 h 44"/>
                <a:gd name="T4" fmla="*/ 8 w 22"/>
                <a:gd name="T5" fmla="*/ 42 h 44"/>
                <a:gd name="T6" fmla="*/ 4 w 22"/>
                <a:gd name="T7" fmla="*/ 38 h 44"/>
                <a:gd name="T8" fmla="*/ 2 w 22"/>
                <a:gd name="T9" fmla="*/ 34 h 44"/>
                <a:gd name="T10" fmla="*/ 0 w 22"/>
                <a:gd name="T11" fmla="*/ 28 h 44"/>
                <a:gd name="T12" fmla="*/ 0 w 22"/>
                <a:gd name="T13" fmla="*/ 8 h 44"/>
                <a:gd name="T14" fmla="*/ 0 w 22"/>
                <a:gd name="T15" fmla="*/ 8 h 44"/>
                <a:gd name="T16" fmla="*/ 2 w 22"/>
                <a:gd name="T17" fmla="*/ 4 h 44"/>
                <a:gd name="T18" fmla="*/ 4 w 22"/>
                <a:gd name="T19" fmla="*/ 0 h 44"/>
                <a:gd name="T20" fmla="*/ 4 w 22"/>
                <a:gd name="T21" fmla="*/ 0 h 44"/>
                <a:gd name="T22" fmla="*/ 6 w 22"/>
                <a:gd name="T23" fmla="*/ 0 h 44"/>
                <a:gd name="T24" fmla="*/ 10 w 22"/>
                <a:gd name="T25" fmla="*/ 0 h 44"/>
                <a:gd name="T26" fmla="*/ 12 w 22"/>
                <a:gd name="T27" fmla="*/ 0 h 44"/>
                <a:gd name="T28" fmla="*/ 12 w 22"/>
                <a:gd name="T29" fmla="*/ 0 h 44"/>
                <a:gd name="T30" fmla="*/ 16 w 22"/>
                <a:gd name="T31" fmla="*/ 2 h 44"/>
                <a:gd name="T32" fmla="*/ 20 w 22"/>
                <a:gd name="T33" fmla="*/ 6 h 44"/>
                <a:gd name="T34" fmla="*/ 22 w 22"/>
                <a:gd name="T35" fmla="*/ 10 h 44"/>
                <a:gd name="T36" fmla="*/ 22 w 22"/>
                <a:gd name="T37" fmla="*/ 16 h 44"/>
                <a:gd name="T38" fmla="*/ 22 w 22"/>
                <a:gd name="T39" fmla="*/ 36 h 44"/>
                <a:gd name="T40" fmla="*/ 22 w 22"/>
                <a:gd name="T41" fmla="*/ 36 h 44"/>
                <a:gd name="T42" fmla="*/ 22 w 22"/>
                <a:gd name="T43" fmla="*/ 40 h 44"/>
                <a:gd name="T44" fmla="*/ 20 w 22"/>
                <a:gd name="T45" fmla="*/ 44 h 44"/>
                <a:gd name="T46" fmla="*/ 20 w 22"/>
                <a:gd name="T47" fmla="*/ 44 h 44"/>
                <a:gd name="T48" fmla="*/ 16 w 22"/>
                <a:gd name="T49" fmla="*/ 44 h 44"/>
                <a:gd name="T50" fmla="*/ 12 w 22"/>
                <a:gd name="T51" fmla="*/ 44 h 44"/>
                <a:gd name="T52" fmla="*/ 12 w 22"/>
                <a:gd name="T5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44">
                  <a:moveTo>
                    <a:pt x="12" y="44"/>
                  </a:moveTo>
                  <a:lnTo>
                    <a:pt x="12" y="44"/>
                  </a:lnTo>
                  <a:lnTo>
                    <a:pt x="8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2" y="1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40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1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 rot="1349765">
              <a:off x="9936294" y="5734083"/>
              <a:ext cx="19050" cy="47625"/>
            </a:xfrm>
            <a:custGeom>
              <a:avLst/>
              <a:gdLst>
                <a:gd name="T0" fmla="*/ 6 w 12"/>
                <a:gd name="T1" fmla="*/ 30 h 30"/>
                <a:gd name="T2" fmla="*/ 6 w 12"/>
                <a:gd name="T3" fmla="*/ 30 h 30"/>
                <a:gd name="T4" fmla="*/ 2 w 12"/>
                <a:gd name="T5" fmla="*/ 26 h 30"/>
                <a:gd name="T6" fmla="*/ 0 w 12"/>
                <a:gd name="T7" fmla="*/ 20 h 30"/>
                <a:gd name="T8" fmla="*/ 0 w 12"/>
                <a:gd name="T9" fmla="*/ 6 h 30"/>
                <a:gd name="T10" fmla="*/ 0 w 12"/>
                <a:gd name="T11" fmla="*/ 6 h 30"/>
                <a:gd name="T12" fmla="*/ 2 w 12"/>
                <a:gd name="T13" fmla="*/ 0 h 30"/>
                <a:gd name="T14" fmla="*/ 2 w 12"/>
                <a:gd name="T15" fmla="*/ 0 h 30"/>
                <a:gd name="T16" fmla="*/ 6 w 12"/>
                <a:gd name="T17" fmla="*/ 0 h 30"/>
                <a:gd name="T18" fmla="*/ 6 w 12"/>
                <a:gd name="T19" fmla="*/ 0 h 30"/>
                <a:gd name="T20" fmla="*/ 6 w 12"/>
                <a:gd name="T21" fmla="*/ 0 h 30"/>
                <a:gd name="T22" fmla="*/ 10 w 12"/>
                <a:gd name="T23" fmla="*/ 4 h 30"/>
                <a:gd name="T24" fmla="*/ 12 w 12"/>
                <a:gd name="T25" fmla="*/ 10 h 30"/>
                <a:gd name="T26" fmla="*/ 12 w 12"/>
                <a:gd name="T27" fmla="*/ 24 h 30"/>
                <a:gd name="T28" fmla="*/ 12 w 12"/>
                <a:gd name="T29" fmla="*/ 24 h 30"/>
                <a:gd name="T30" fmla="*/ 10 w 12"/>
                <a:gd name="T31" fmla="*/ 28 h 30"/>
                <a:gd name="T32" fmla="*/ 10 w 12"/>
                <a:gd name="T33" fmla="*/ 28 h 30"/>
                <a:gd name="T34" fmla="*/ 6 w 12"/>
                <a:gd name="T35" fmla="*/ 30 h 30"/>
                <a:gd name="T36" fmla="*/ 6 w 12"/>
                <a:gd name="T3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lnTo>
                    <a:pt x="6" y="30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1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 rot="1349765">
              <a:off x="9943206" y="5763366"/>
              <a:ext cx="28575" cy="57150"/>
            </a:xfrm>
            <a:custGeom>
              <a:avLst/>
              <a:gdLst>
                <a:gd name="T0" fmla="*/ 10 w 18"/>
                <a:gd name="T1" fmla="*/ 34 h 36"/>
                <a:gd name="T2" fmla="*/ 10 w 18"/>
                <a:gd name="T3" fmla="*/ 34 h 36"/>
                <a:gd name="T4" fmla="*/ 6 w 18"/>
                <a:gd name="T5" fmla="*/ 34 h 36"/>
                <a:gd name="T6" fmla="*/ 2 w 18"/>
                <a:gd name="T7" fmla="*/ 30 h 36"/>
                <a:gd name="T8" fmla="*/ 0 w 18"/>
                <a:gd name="T9" fmla="*/ 26 h 36"/>
                <a:gd name="T10" fmla="*/ 0 w 18"/>
                <a:gd name="T11" fmla="*/ 22 h 36"/>
                <a:gd name="T12" fmla="*/ 0 w 18"/>
                <a:gd name="T13" fmla="*/ 6 h 36"/>
                <a:gd name="T14" fmla="*/ 0 w 18"/>
                <a:gd name="T15" fmla="*/ 6 h 36"/>
                <a:gd name="T16" fmla="*/ 0 w 18"/>
                <a:gd name="T17" fmla="*/ 4 h 36"/>
                <a:gd name="T18" fmla="*/ 2 w 18"/>
                <a:gd name="T19" fmla="*/ 2 h 36"/>
                <a:gd name="T20" fmla="*/ 2 w 18"/>
                <a:gd name="T21" fmla="*/ 2 h 36"/>
                <a:gd name="T22" fmla="*/ 6 w 18"/>
                <a:gd name="T23" fmla="*/ 0 h 36"/>
                <a:gd name="T24" fmla="*/ 8 w 18"/>
                <a:gd name="T25" fmla="*/ 0 h 36"/>
                <a:gd name="T26" fmla="*/ 8 w 18"/>
                <a:gd name="T27" fmla="*/ 0 h 36"/>
                <a:gd name="T28" fmla="*/ 8 w 18"/>
                <a:gd name="T29" fmla="*/ 0 h 36"/>
                <a:gd name="T30" fmla="*/ 12 w 18"/>
                <a:gd name="T31" fmla="*/ 2 h 36"/>
                <a:gd name="T32" fmla="*/ 16 w 18"/>
                <a:gd name="T33" fmla="*/ 6 h 36"/>
                <a:gd name="T34" fmla="*/ 18 w 18"/>
                <a:gd name="T35" fmla="*/ 8 h 36"/>
                <a:gd name="T36" fmla="*/ 18 w 18"/>
                <a:gd name="T37" fmla="*/ 12 h 36"/>
                <a:gd name="T38" fmla="*/ 18 w 18"/>
                <a:gd name="T39" fmla="*/ 28 h 36"/>
                <a:gd name="T40" fmla="*/ 18 w 18"/>
                <a:gd name="T41" fmla="*/ 28 h 36"/>
                <a:gd name="T42" fmla="*/ 18 w 18"/>
                <a:gd name="T43" fmla="*/ 32 h 36"/>
                <a:gd name="T44" fmla="*/ 16 w 18"/>
                <a:gd name="T45" fmla="*/ 34 h 36"/>
                <a:gd name="T46" fmla="*/ 16 w 18"/>
                <a:gd name="T47" fmla="*/ 34 h 36"/>
                <a:gd name="T48" fmla="*/ 12 w 18"/>
                <a:gd name="T49" fmla="*/ 36 h 36"/>
                <a:gd name="T50" fmla="*/ 10 w 18"/>
                <a:gd name="T51" fmla="*/ 34 h 36"/>
                <a:gd name="T52" fmla="*/ 10 w 18"/>
                <a:gd name="T53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36">
                  <a:moveTo>
                    <a:pt x="10" y="34"/>
                  </a:moveTo>
                  <a:lnTo>
                    <a:pt x="10" y="34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 rot="1349765">
              <a:off x="10020039" y="5875648"/>
              <a:ext cx="47625" cy="79375"/>
            </a:xfrm>
            <a:custGeom>
              <a:avLst/>
              <a:gdLst>
                <a:gd name="T0" fmla="*/ 16 w 30"/>
                <a:gd name="T1" fmla="*/ 50 h 50"/>
                <a:gd name="T2" fmla="*/ 16 w 30"/>
                <a:gd name="T3" fmla="*/ 50 h 50"/>
                <a:gd name="T4" fmla="*/ 16 w 30"/>
                <a:gd name="T5" fmla="*/ 50 h 50"/>
                <a:gd name="T6" fmla="*/ 10 w 30"/>
                <a:gd name="T7" fmla="*/ 48 h 50"/>
                <a:gd name="T8" fmla="*/ 6 w 30"/>
                <a:gd name="T9" fmla="*/ 44 h 50"/>
                <a:gd name="T10" fmla="*/ 2 w 30"/>
                <a:gd name="T11" fmla="*/ 38 h 50"/>
                <a:gd name="T12" fmla="*/ 0 w 30"/>
                <a:gd name="T13" fmla="*/ 32 h 50"/>
                <a:gd name="T14" fmla="*/ 0 w 30"/>
                <a:gd name="T15" fmla="*/ 8 h 50"/>
                <a:gd name="T16" fmla="*/ 0 w 30"/>
                <a:gd name="T17" fmla="*/ 8 h 50"/>
                <a:gd name="T18" fmla="*/ 2 w 30"/>
                <a:gd name="T19" fmla="*/ 4 h 50"/>
                <a:gd name="T20" fmla="*/ 4 w 30"/>
                <a:gd name="T21" fmla="*/ 2 h 50"/>
                <a:gd name="T22" fmla="*/ 4 w 30"/>
                <a:gd name="T23" fmla="*/ 2 h 50"/>
                <a:gd name="T24" fmla="*/ 8 w 30"/>
                <a:gd name="T25" fmla="*/ 0 h 50"/>
                <a:gd name="T26" fmla="*/ 14 w 30"/>
                <a:gd name="T27" fmla="*/ 0 h 50"/>
                <a:gd name="T28" fmla="*/ 16 w 30"/>
                <a:gd name="T29" fmla="*/ 0 h 50"/>
                <a:gd name="T30" fmla="*/ 16 w 30"/>
                <a:gd name="T31" fmla="*/ 0 h 50"/>
                <a:gd name="T32" fmla="*/ 20 w 30"/>
                <a:gd name="T33" fmla="*/ 2 h 50"/>
                <a:gd name="T34" fmla="*/ 26 w 30"/>
                <a:gd name="T35" fmla="*/ 6 h 50"/>
                <a:gd name="T36" fmla="*/ 28 w 30"/>
                <a:gd name="T37" fmla="*/ 12 h 50"/>
                <a:gd name="T38" fmla="*/ 30 w 30"/>
                <a:gd name="T39" fmla="*/ 18 h 50"/>
                <a:gd name="T40" fmla="*/ 30 w 30"/>
                <a:gd name="T41" fmla="*/ 42 h 50"/>
                <a:gd name="T42" fmla="*/ 30 w 30"/>
                <a:gd name="T43" fmla="*/ 42 h 50"/>
                <a:gd name="T44" fmla="*/ 28 w 30"/>
                <a:gd name="T45" fmla="*/ 46 h 50"/>
                <a:gd name="T46" fmla="*/ 26 w 30"/>
                <a:gd name="T47" fmla="*/ 50 h 50"/>
                <a:gd name="T48" fmla="*/ 26 w 30"/>
                <a:gd name="T49" fmla="*/ 50 h 50"/>
                <a:gd name="T50" fmla="*/ 22 w 30"/>
                <a:gd name="T51" fmla="*/ 50 h 50"/>
                <a:gd name="T52" fmla="*/ 16 w 30"/>
                <a:gd name="T53" fmla="*/ 50 h 50"/>
                <a:gd name="T54" fmla="*/ 16 w 30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" h="50">
                  <a:moveTo>
                    <a:pt x="16" y="50"/>
                  </a:move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6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6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 rot="1349765">
              <a:off x="10378958" y="5893346"/>
              <a:ext cx="15875" cy="63500"/>
            </a:xfrm>
            <a:custGeom>
              <a:avLst/>
              <a:gdLst>
                <a:gd name="T0" fmla="*/ 0 w 10"/>
                <a:gd name="T1" fmla="*/ 12 h 40"/>
                <a:gd name="T2" fmla="*/ 0 w 10"/>
                <a:gd name="T3" fmla="*/ 12 h 40"/>
                <a:gd name="T4" fmla="*/ 0 w 10"/>
                <a:gd name="T5" fmla="*/ 8 h 40"/>
                <a:gd name="T6" fmla="*/ 2 w 10"/>
                <a:gd name="T7" fmla="*/ 6 h 40"/>
                <a:gd name="T8" fmla="*/ 10 w 10"/>
                <a:gd name="T9" fmla="*/ 0 h 40"/>
                <a:gd name="T10" fmla="*/ 10 w 10"/>
                <a:gd name="T11" fmla="*/ 0 h 40"/>
                <a:gd name="T12" fmla="*/ 10 w 10"/>
                <a:gd name="T13" fmla="*/ 2 h 40"/>
                <a:gd name="T14" fmla="*/ 10 w 10"/>
                <a:gd name="T15" fmla="*/ 22 h 40"/>
                <a:gd name="T16" fmla="*/ 10 w 10"/>
                <a:gd name="T17" fmla="*/ 22 h 40"/>
                <a:gd name="T18" fmla="*/ 6 w 10"/>
                <a:gd name="T19" fmla="*/ 30 h 40"/>
                <a:gd name="T20" fmla="*/ 0 w 10"/>
                <a:gd name="T21" fmla="*/ 40 h 40"/>
                <a:gd name="T22" fmla="*/ 0 w 10"/>
                <a:gd name="T23" fmla="*/ 40 h 40"/>
                <a:gd name="T24" fmla="*/ 0 w 10"/>
                <a:gd name="T25" fmla="*/ 12 h 40"/>
                <a:gd name="T26" fmla="*/ 0 w 10"/>
                <a:gd name="T2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0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 rot="1349765">
              <a:off x="10098196" y="5817464"/>
              <a:ext cx="57150" cy="85725"/>
            </a:xfrm>
            <a:custGeom>
              <a:avLst/>
              <a:gdLst>
                <a:gd name="T0" fmla="*/ 0 w 36"/>
                <a:gd name="T1" fmla="*/ 42 h 54"/>
                <a:gd name="T2" fmla="*/ 0 w 36"/>
                <a:gd name="T3" fmla="*/ 12 h 54"/>
                <a:gd name="T4" fmla="*/ 0 w 36"/>
                <a:gd name="T5" fmla="*/ 12 h 54"/>
                <a:gd name="T6" fmla="*/ 2 w 36"/>
                <a:gd name="T7" fmla="*/ 8 h 54"/>
                <a:gd name="T8" fmla="*/ 4 w 36"/>
                <a:gd name="T9" fmla="*/ 4 h 54"/>
                <a:gd name="T10" fmla="*/ 10 w 36"/>
                <a:gd name="T11" fmla="*/ 2 h 54"/>
                <a:gd name="T12" fmla="*/ 14 w 36"/>
                <a:gd name="T13" fmla="*/ 0 h 54"/>
                <a:gd name="T14" fmla="*/ 22 w 36"/>
                <a:gd name="T15" fmla="*/ 0 h 54"/>
                <a:gd name="T16" fmla="*/ 22 w 36"/>
                <a:gd name="T17" fmla="*/ 0 h 54"/>
                <a:gd name="T18" fmla="*/ 26 w 36"/>
                <a:gd name="T19" fmla="*/ 2 h 54"/>
                <a:gd name="T20" fmla="*/ 30 w 36"/>
                <a:gd name="T21" fmla="*/ 4 h 54"/>
                <a:gd name="T22" fmla="*/ 34 w 36"/>
                <a:gd name="T23" fmla="*/ 8 h 54"/>
                <a:gd name="T24" fmla="*/ 36 w 36"/>
                <a:gd name="T25" fmla="*/ 12 h 54"/>
                <a:gd name="T26" fmla="*/ 36 w 36"/>
                <a:gd name="T27" fmla="*/ 42 h 54"/>
                <a:gd name="T28" fmla="*/ 36 w 36"/>
                <a:gd name="T29" fmla="*/ 42 h 54"/>
                <a:gd name="T30" fmla="*/ 34 w 36"/>
                <a:gd name="T31" fmla="*/ 46 h 54"/>
                <a:gd name="T32" fmla="*/ 30 w 36"/>
                <a:gd name="T33" fmla="*/ 50 h 54"/>
                <a:gd name="T34" fmla="*/ 26 w 36"/>
                <a:gd name="T35" fmla="*/ 52 h 54"/>
                <a:gd name="T36" fmla="*/ 22 w 36"/>
                <a:gd name="T37" fmla="*/ 54 h 54"/>
                <a:gd name="T38" fmla="*/ 14 w 36"/>
                <a:gd name="T39" fmla="*/ 54 h 54"/>
                <a:gd name="T40" fmla="*/ 14 w 36"/>
                <a:gd name="T41" fmla="*/ 54 h 54"/>
                <a:gd name="T42" fmla="*/ 10 w 36"/>
                <a:gd name="T43" fmla="*/ 52 h 54"/>
                <a:gd name="T44" fmla="*/ 4 w 36"/>
                <a:gd name="T45" fmla="*/ 50 h 54"/>
                <a:gd name="T46" fmla="*/ 2 w 36"/>
                <a:gd name="T47" fmla="*/ 46 h 54"/>
                <a:gd name="T48" fmla="*/ 0 w 36"/>
                <a:gd name="T49" fmla="*/ 42 h 54"/>
                <a:gd name="T50" fmla="*/ 0 w 36"/>
                <a:gd name="T5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54">
                  <a:moveTo>
                    <a:pt x="0" y="4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2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4" y="50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 rot="1349765">
              <a:off x="10217455" y="5853125"/>
              <a:ext cx="41275" cy="82550"/>
            </a:xfrm>
            <a:custGeom>
              <a:avLst/>
              <a:gdLst>
                <a:gd name="T0" fmla="*/ 14 w 26"/>
                <a:gd name="T1" fmla="*/ 0 h 52"/>
                <a:gd name="T2" fmla="*/ 14 w 26"/>
                <a:gd name="T3" fmla="*/ 0 h 52"/>
                <a:gd name="T4" fmla="*/ 18 w 26"/>
                <a:gd name="T5" fmla="*/ 0 h 52"/>
                <a:gd name="T6" fmla="*/ 22 w 26"/>
                <a:gd name="T7" fmla="*/ 2 h 52"/>
                <a:gd name="T8" fmla="*/ 22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8 h 52"/>
                <a:gd name="T16" fmla="*/ 26 w 26"/>
                <a:gd name="T17" fmla="*/ 38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50 h 52"/>
                <a:gd name="T24" fmla="*/ 14 w 26"/>
                <a:gd name="T25" fmla="*/ 52 h 52"/>
                <a:gd name="T26" fmla="*/ 12 w 26"/>
                <a:gd name="T27" fmla="*/ 52 h 52"/>
                <a:gd name="T28" fmla="*/ 12 w 26"/>
                <a:gd name="T29" fmla="*/ 52 h 52"/>
                <a:gd name="T30" fmla="*/ 6 w 26"/>
                <a:gd name="T31" fmla="*/ 52 h 52"/>
                <a:gd name="T32" fmla="*/ 4 w 26"/>
                <a:gd name="T33" fmla="*/ 50 h 52"/>
                <a:gd name="T34" fmla="*/ 4 w 26"/>
                <a:gd name="T35" fmla="*/ 50 h 52"/>
                <a:gd name="T36" fmla="*/ 0 w 26"/>
                <a:gd name="T37" fmla="*/ 46 h 52"/>
                <a:gd name="T38" fmla="*/ 0 w 26"/>
                <a:gd name="T39" fmla="*/ 42 h 52"/>
                <a:gd name="T40" fmla="*/ 0 w 26"/>
                <a:gd name="T41" fmla="*/ 16 h 52"/>
                <a:gd name="T42" fmla="*/ 0 w 26"/>
                <a:gd name="T43" fmla="*/ 16 h 52"/>
                <a:gd name="T44" fmla="*/ 0 w 26"/>
                <a:gd name="T45" fmla="*/ 10 h 52"/>
                <a:gd name="T46" fmla="*/ 2 w 26"/>
                <a:gd name="T47" fmla="*/ 6 h 52"/>
                <a:gd name="T48" fmla="*/ 6 w 26"/>
                <a:gd name="T49" fmla="*/ 2 h 52"/>
                <a:gd name="T50" fmla="*/ 12 w 26"/>
                <a:gd name="T51" fmla="*/ 2 h 52"/>
                <a:gd name="T52" fmla="*/ 12 w 26"/>
                <a:gd name="T53" fmla="*/ 2 h 52"/>
                <a:gd name="T54" fmla="*/ 14 w 26"/>
                <a:gd name="T5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2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 rot="1349765">
              <a:off x="10317205" y="5846193"/>
              <a:ext cx="41275" cy="79375"/>
            </a:xfrm>
            <a:custGeom>
              <a:avLst/>
              <a:gdLst>
                <a:gd name="T0" fmla="*/ 14 w 26"/>
                <a:gd name="T1" fmla="*/ 0 h 50"/>
                <a:gd name="T2" fmla="*/ 14 w 26"/>
                <a:gd name="T3" fmla="*/ 0 h 50"/>
                <a:gd name="T4" fmla="*/ 18 w 26"/>
                <a:gd name="T5" fmla="*/ 0 h 50"/>
                <a:gd name="T6" fmla="*/ 22 w 26"/>
                <a:gd name="T7" fmla="*/ 2 h 50"/>
                <a:gd name="T8" fmla="*/ 22 w 26"/>
                <a:gd name="T9" fmla="*/ 2 h 50"/>
                <a:gd name="T10" fmla="*/ 24 w 26"/>
                <a:gd name="T11" fmla="*/ 6 h 50"/>
                <a:gd name="T12" fmla="*/ 24 w 26"/>
                <a:gd name="T13" fmla="*/ 10 h 50"/>
                <a:gd name="T14" fmla="*/ 26 w 26"/>
                <a:gd name="T15" fmla="*/ 36 h 50"/>
                <a:gd name="T16" fmla="*/ 26 w 26"/>
                <a:gd name="T17" fmla="*/ 36 h 50"/>
                <a:gd name="T18" fmla="*/ 24 w 26"/>
                <a:gd name="T19" fmla="*/ 42 h 50"/>
                <a:gd name="T20" fmla="*/ 22 w 26"/>
                <a:gd name="T21" fmla="*/ 46 h 50"/>
                <a:gd name="T22" fmla="*/ 18 w 26"/>
                <a:gd name="T23" fmla="*/ 48 h 50"/>
                <a:gd name="T24" fmla="*/ 14 w 26"/>
                <a:gd name="T25" fmla="*/ 50 h 50"/>
                <a:gd name="T26" fmla="*/ 12 w 26"/>
                <a:gd name="T27" fmla="*/ 50 h 50"/>
                <a:gd name="T28" fmla="*/ 12 w 26"/>
                <a:gd name="T29" fmla="*/ 50 h 50"/>
                <a:gd name="T30" fmla="*/ 8 w 26"/>
                <a:gd name="T31" fmla="*/ 50 h 50"/>
                <a:gd name="T32" fmla="*/ 4 w 26"/>
                <a:gd name="T33" fmla="*/ 48 h 50"/>
                <a:gd name="T34" fmla="*/ 4 w 26"/>
                <a:gd name="T35" fmla="*/ 48 h 50"/>
                <a:gd name="T36" fmla="*/ 2 w 26"/>
                <a:gd name="T37" fmla="*/ 46 h 50"/>
                <a:gd name="T38" fmla="*/ 0 w 26"/>
                <a:gd name="T39" fmla="*/ 42 h 50"/>
                <a:gd name="T40" fmla="*/ 0 w 26"/>
                <a:gd name="T41" fmla="*/ 16 h 50"/>
                <a:gd name="T42" fmla="*/ 0 w 26"/>
                <a:gd name="T43" fmla="*/ 16 h 50"/>
                <a:gd name="T44" fmla="*/ 0 w 26"/>
                <a:gd name="T45" fmla="*/ 10 h 50"/>
                <a:gd name="T46" fmla="*/ 4 w 26"/>
                <a:gd name="T47" fmla="*/ 6 h 50"/>
                <a:gd name="T48" fmla="*/ 6 w 26"/>
                <a:gd name="T49" fmla="*/ 2 h 50"/>
                <a:gd name="T50" fmla="*/ 10 w 26"/>
                <a:gd name="T51" fmla="*/ 2 h 50"/>
                <a:gd name="T52" fmla="*/ 10 w 26"/>
                <a:gd name="T53" fmla="*/ 2 h 50"/>
                <a:gd name="T54" fmla="*/ 14 w 26"/>
                <a:gd name="T5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4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 rot="1349765">
              <a:off x="10267634" y="5849720"/>
              <a:ext cx="41275" cy="79375"/>
            </a:xfrm>
            <a:custGeom>
              <a:avLst/>
              <a:gdLst>
                <a:gd name="T0" fmla="*/ 4 w 26"/>
                <a:gd name="T1" fmla="*/ 48 h 50"/>
                <a:gd name="T2" fmla="*/ 4 w 26"/>
                <a:gd name="T3" fmla="*/ 48 h 50"/>
                <a:gd name="T4" fmla="*/ 2 w 26"/>
                <a:gd name="T5" fmla="*/ 46 h 50"/>
                <a:gd name="T6" fmla="*/ 2 w 26"/>
                <a:gd name="T7" fmla="*/ 40 h 50"/>
                <a:gd name="T8" fmla="*/ 0 w 26"/>
                <a:gd name="T9" fmla="*/ 16 h 50"/>
                <a:gd name="T10" fmla="*/ 0 w 26"/>
                <a:gd name="T11" fmla="*/ 16 h 50"/>
                <a:gd name="T12" fmla="*/ 2 w 26"/>
                <a:gd name="T13" fmla="*/ 10 h 50"/>
                <a:gd name="T14" fmla="*/ 4 w 26"/>
                <a:gd name="T15" fmla="*/ 6 h 50"/>
                <a:gd name="T16" fmla="*/ 8 w 26"/>
                <a:gd name="T17" fmla="*/ 2 h 50"/>
                <a:gd name="T18" fmla="*/ 12 w 26"/>
                <a:gd name="T19" fmla="*/ 2 h 50"/>
                <a:gd name="T20" fmla="*/ 14 w 26"/>
                <a:gd name="T21" fmla="*/ 0 h 50"/>
                <a:gd name="T22" fmla="*/ 14 w 26"/>
                <a:gd name="T23" fmla="*/ 0 h 50"/>
                <a:gd name="T24" fmla="*/ 18 w 26"/>
                <a:gd name="T25" fmla="*/ 0 h 50"/>
                <a:gd name="T26" fmla="*/ 22 w 26"/>
                <a:gd name="T27" fmla="*/ 2 h 50"/>
                <a:gd name="T28" fmla="*/ 22 w 26"/>
                <a:gd name="T29" fmla="*/ 2 h 50"/>
                <a:gd name="T30" fmla="*/ 24 w 26"/>
                <a:gd name="T31" fmla="*/ 6 h 50"/>
                <a:gd name="T32" fmla="*/ 26 w 26"/>
                <a:gd name="T33" fmla="*/ 10 h 50"/>
                <a:gd name="T34" fmla="*/ 26 w 26"/>
                <a:gd name="T35" fmla="*/ 36 h 50"/>
                <a:gd name="T36" fmla="*/ 26 w 26"/>
                <a:gd name="T37" fmla="*/ 36 h 50"/>
                <a:gd name="T38" fmla="*/ 26 w 26"/>
                <a:gd name="T39" fmla="*/ 40 h 50"/>
                <a:gd name="T40" fmla="*/ 24 w 26"/>
                <a:gd name="T41" fmla="*/ 46 h 50"/>
                <a:gd name="T42" fmla="*/ 20 w 26"/>
                <a:gd name="T43" fmla="*/ 48 h 50"/>
                <a:gd name="T44" fmla="*/ 16 w 26"/>
                <a:gd name="T45" fmla="*/ 50 h 50"/>
                <a:gd name="T46" fmla="*/ 12 w 26"/>
                <a:gd name="T47" fmla="*/ 50 h 50"/>
                <a:gd name="T48" fmla="*/ 12 w 26"/>
                <a:gd name="T49" fmla="*/ 50 h 50"/>
                <a:gd name="T50" fmla="*/ 8 w 26"/>
                <a:gd name="T51" fmla="*/ 50 h 50"/>
                <a:gd name="T52" fmla="*/ 4 w 26"/>
                <a:gd name="T53" fmla="*/ 48 h 50"/>
                <a:gd name="T54" fmla="*/ 4 w 26"/>
                <a:gd name="T55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4" y="48"/>
                  </a:moveTo>
                  <a:lnTo>
                    <a:pt x="4" y="48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0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 rot="1349765">
              <a:off x="10368474" y="5834129"/>
              <a:ext cx="28575" cy="85725"/>
            </a:xfrm>
            <a:custGeom>
              <a:avLst/>
              <a:gdLst>
                <a:gd name="T0" fmla="*/ 4 w 18"/>
                <a:gd name="T1" fmla="*/ 52 h 54"/>
                <a:gd name="T2" fmla="*/ 4 w 18"/>
                <a:gd name="T3" fmla="*/ 52 h 54"/>
                <a:gd name="T4" fmla="*/ 2 w 18"/>
                <a:gd name="T5" fmla="*/ 50 h 54"/>
                <a:gd name="T6" fmla="*/ 0 w 18"/>
                <a:gd name="T7" fmla="*/ 44 h 54"/>
                <a:gd name="T8" fmla="*/ 0 w 18"/>
                <a:gd name="T9" fmla="*/ 20 h 54"/>
                <a:gd name="T10" fmla="*/ 0 w 18"/>
                <a:gd name="T11" fmla="*/ 20 h 54"/>
                <a:gd name="T12" fmla="*/ 0 w 18"/>
                <a:gd name="T13" fmla="*/ 14 h 54"/>
                <a:gd name="T14" fmla="*/ 2 w 18"/>
                <a:gd name="T15" fmla="*/ 8 h 54"/>
                <a:gd name="T16" fmla="*/ 6 w 18"/>
                <a:gd name="T17" fmla="*/ 4 h 54"/>
                <a:gd name="T18" fmla="*/ 8 w 18"/>
                <a:gd name="T19" fmla="*/ 0 h 54"/>
                <a:gd name="T20" fmla="*/ 10 w 18"/>
                <a:gd name="T21" fmla="*/ 0 h 54"/>
                <a:gd name="T22" fmla="*/ 10 w 18"/>
                <a:gd name="T23" fmla="*/ 0 h 54"/>
                <a:gd name="T24" fmla="*/ 12 w 18"/>
                <a:gd name="T25" fmla="*/ 0 h 54"/>
                <a:gd name="T26" fmla="*/ 14 w 18"/>
                <a:gd name="T27" fmla="*/ 0 h 54"/>
                <a:gd name="T28" fmla="*/ 14 w 18"/>
                <a:gd name="T29" fmla="*/ 0 h 54"/>
                <a:gd name="T30" fmla="*/ 16 w 18"/>
                <a:gd name="T31" fmla="*/ 4 h 54"/>
                <a:gd name="T32" fmla="*/ 18 w 18"/>
                <a:gd name="T33" fmla="*/ 10 h 54"/>
                <a:gd name="T34" fmla="*/ 18 w 18"/>
                <a:gd name="T35" fmla="*/ 34 h 54"/>
                <a:gd name="T36" fmla="*/ 18 w 18"/>
                <a:gd name="T37" fmla="*/ 34 h 54"/>
                <a:gd name="T38" fmla="*/ 18 w 18"/>
                <a:gd name="T39" fmla="*/ 40 h 54"/>
                <a:gd name="T40" fmla="*/ 16 w 18"/>
                <a:gd name="T41" fmla="*/ 46 h 54"/>
                <a:gd name="T42" fmla="*/ 12 w 18"/>
                <a:gd name="T43" fmla="*/ 50 h 54"/>
                <a:gd name="T44" fmla="*/ 8 w 18"/>
                <a:gd name="T45" fmla="*/ 52 h 54"/>
                <a:gd name="T46" fmla="*/ 8 w 18"/>
                <a:gd name="T47" fmla="*/ 52 h 54"/>
                <a:gd name="T48" fmla="*/ 6 w 18"/>
                <a:gd name="T49" fmla="*/ 54 h 54"/>
                <a:gd name="T50" fmla="*/ 4 w 18"/>
                <a:gd name="T51" fmla="*/ 52 h 54"/>
                <a:gd name="T52" fmla="*/ 4 w 18"/>
                <a:gd name="T53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4">
                  <a:moveTo>
                    <a:pt x="4" y="52"/>
                  </a:moveTo>
                  <a:lnTo>
                    <a:pt x="4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40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4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 rot="1349765">
              <a:off x="10407040" y="5831607"/>
              <a:ext cx="25400" cy="69850"/>
            </a:xfrm>
            <a:custGeom>
              <a:avLst/>
              <a:gdLst>
                <a:gd name="T0" fmla="*/ 4 w 16"/>
                <a:gd name="T1" fmla="*/ 44 h 44"/>
                <a:gd name="T2" fmla="*/ 4 w 16"/>
                <a:gd name="T3" fmla="*/ 44 h 44"/>
                <a:gd name="T4" fmla="*/ 2 w 16"/>
                <a:gd name="T5" fmla="*/ 42 h 44"/>
                <a:gd name="T6" fmla="*/ 0 w 16"/>
                <a:gd name="T7" fmla="*/ 36 h 44"/>
                <a:gd name="T8" fmla="*/ 0 w 16"/>
                <a:gd name="T9" fmla="*/ 16 h 44"/>
                <a:gd name="T10" fmla="*/ 0 w 16"/>
                <a:gd name="T11" fmla="*/ 16 h 44"/>
                <a:gd name="T12" fmla="*/ 2 w 16"/>
                <a:gd name="T13" fmla="*/ 8 h 44"/>
                <a:gd name="T14" fmla="*/ 4 w 16"/>
                <a:gd name="T15" fmla="*/ 4 h 44"/>
                <a:gd name="T16" fmla="*/ 8 w 16"/>
                <a:gd name="T17" fmla="*/ 2 h 44"/>
                <a:gd name="T18" fmla="*/ 8 w 16"/>
                <a:gd name="T19" fmla="*/ 0 h 44"/>
                <a:gd name="T20" fmla="*/ 8 w 16"/>
                <a:gd name="T21" fmla="*/ 0 h 44"/>
                <a:gd name="T22" fmla="*/ 12 w 16"/>
                <a:gd name="T23" fmla="*/ 2 h 44"/>
                <a:gd name="T24" fmla="*/ 12 w 16"/>
                <a:gd name="T25" fmla="*/ 2 h 44"/>
                <a:gd name="T26" fmla="*/ 14 w 16"/>
                <a:gd name="T27" fmla="*/ 4 h 44"/>
                <a:gd name="T28" fmla="*/ 14 w 16"/>
                <a:gd name="T29" fmla="*/ 8 h 44"/>
                <a:gd name="T30" fmla="*/ 14 w 16"/>
                <a:gd name="T31" fmla="*/ 8 h 44"/>
                <a:gd name="T32" fmla="*/ 16 w 16"/>
                <a:gd name="T33" fmla="*/ 30 h 44"/>
                <a:gd name="T34" fmla="*/ 16 w 16"/>
                <a:gd name="T35" fmla="*/ 30 h 44"/>
                <a:gd name="T36" fmla="*/ 14 w 16"/>
                <a:gd name="T37" fmla="*/ 38 h 44"/>
                <a:gd name="T38" fmla="*/ 10 w 16"/>
                <a:gd name="T39" fmla="*/ 42 h 44"/>
                <a:gd name="T40" fmla="*/ 8 w 16"/>
                <a:gd name="T41" fmla="*/ 44 h 44"/>
                <a:gd name="T42" fmla="*/ 8 w 16"/>
                <a:gd name="T43" fmla="*/ 44 h 44"/>
                <a:gd name="T44" fmla="*/ 4 w 16"/>
                <a:gd name="T45" fmla="*/ 44 h 44"/>
                <a:gd name="T46" fmla="*/ 4 w 16"/>
                <a:gd name="T4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44">
                  <a:moveTo>
                    <a:pt x="4" y="44"/>
                  </a:moveTo>
                  <a:lnTo>
                    <a:pt x="4" y="44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4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 rot="1349765">
              <a:off x="10157593" y="5841274"/>
              <a:ext cx="53975" cy="82550"/>
            </a:xfrm>
            <a:custGeom>
              <a:avLst/>
              <a:gdLst>
                <a:gd name="T0" fmla="*/ 0 w 34"/>
                <a:gd name="T1" fmla="*/ 42 h 52"/>
                <a:gd name="T2" fmla="*/ 0 w 34"/>
                <a:gd name="T3" fmla="*/ 10 h 52"/>
                <a:gd name="T4" fmla="*/ 0 w 34"/>
                <a:gd name="T5" fmla="*/ 10 h 52"/>
                <a:gd name="T6" fmla="*/ 0 w 34"/>
                <a:gd name="T7" fmla="*/ 6 h 52"/>
                <a:gd name="T8" fmla="*/ 2 w 34"/>
                <a:gd name="T9" fmla="*/ 4 h 52"/>
                <a:gd name="T10" fmla="*/ 6 w 34"/>
                <a:gd name="T11" fmla="*/ 2 h 52"/>
                <a:gd name="T12" fmla="*/ 12 w 34"/>
                <a:gd name="T13" fmla="*/ 0 h 52"/>
                <a:gd name="T14" fmla="*/ 20 w 34"/>
                <a:gd name="T15" fmla="*/ 0 h 52"/>
                <a:gd name="T16" fmla="*/ 20 w 34"/>
                <a:gd name="T17" fmla="*/ 0 h 52"/>
                <a:gd name="T18" fmla="*/ 26 w 34"/>
                <a:gd name="T19" fmla="*/ 2 h 52"/>
                <a:gd name="T20" fmla="*/ 30 w 34"/>
                <a:gd name="T21" fmla="*/ 4 h 52"/>
                <a:gd name="T22" fmla="*/ 32 w 34"/>
                <a:gd name="T23" fmla="*/ 6 h 52"/>
                <a:gd name="T24" fmla="*/ 34 w 34"/>
                <a:gd name="T25" fmla="*/ 10 h 52"/>
                <a:gd name="T26" fmla="*/ 34 w 34"/>
                <a:gd name="T27" fmla="*/ 42 h 52"/>
                <a:gd name="T28" fmla="*/ 34 w 34"/>
                <a:gd name="T29" fmla="*/ 42 h 52"/>
                <a:gd name="T30" fmla="*/ 32 w 34"/>
                <a:gd name="T31" fmla="*/ 46 h 52"/>
                <a:gd name="T32" fmla="*/ 30 w 34"/>
                <a:gd name="T33" fmla="*/ 50 h 52"/>
                <a:gd name="T34" fmla="*/ 26 w 34"/>
                <a:gd name="T35" fmla="*/ 52 h 52"/>
                <a:gd name="T36" fmla="*/ 20 w 34"/>
                <a:gd name="T37" fmla="*/ 52 h 52"/>
                <a:gd name="T38" fmla="*/ 12 w 34"/>
                <a:gd name="T39" fmla="*/ 52 h 52"/>
                <a:gd name="T40" fmla="*/ 12 w 34"/>
                <a:gd name="T41" fmla="*/ 52 h 52"/>
                <a:gd name="T42" fmla="*/ 6 w 34"/>
                <a:gd name="T43" fmla="*/ 52 h 52"/>
                <a:gd name="T44" fmla="*/ 2 w 34"/>
                <a:gd name="T45" fmla="*/ 50 h 52"/>
                <a:gd name="T46" fmla="*/ 0 w 34"/>
                <a:gd name="T47" fmla="*/ 46 h 52"/>
                <a:gd name="T48" fmla="*/ 0 w 34"/>
                <a:gd name="T49" fmla="*/ 42 h 52"/>
                <a:gd name="T50" fmla="*/ 0 w 34"/>
                <a:gd name="T51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52">
                  <a:moveTo>
                    <a:pt x="0" y="42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1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2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0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 rot="1349765">
              <a:off x="9970643" y="5676116"/>
              <a:ext cx="28575" cy="82550"/>
            </a:xfrm>
            <a:custGeom>
              <a:avLst/>
              <a:gdLst>
                <a:gd name="T0" fmla="*/ 10 w 18"/>
                <a:gd name="T1" fmla="*/ 52 h 52"/>
                <a:gd name="T2" fmla="*/ 10 w 18"/>
                <a:gd name="T3" fmla="*/ 52 h 52"/>
                <a:gd name="T4" fmla="*/ 6 w 18"/>
                <a:gd name="T5" fmla="*/ 50 h 52"/>
                <a:gd name="T6" fmla="*/ 4 w 18"/>
                <a:gd name="T7" fmla="*/ 46 h 52"/>
                <a:gd name="T8" fmla="*/ 2 w 18"/>
                <a:gd name="T9" fmla="*/ 40 h 52"/>
                <a:gd name="T10" fmla="*/ 0 w 18"/>
                <a:gd name="T11" fmla="*/ 34 h 52"/>
                <a:gd name="T12" fmla="*/ 0 w 18"/>
                <a:gd name="T13" fmla="*/ 10 h 52"/>
                <a:gd name="T14" fmla="*/ 0 w 18"/>
                <a:gd name="T15" fmla="*/ 10 h 52"/>
                <a:gd name="T16" fmla="*/ 2 w 18"/>
                <a:gd name="T17" fmla="*/ 4 h 52"/>
                <a:gd name="T18" fmla="*/ 4 w 18"/>
                <a:gd name="T19" fmla="*/ 0 h 52"/>
                <a:gd name="T20" fmla="*/ 4 w 18"/>
                <a:gd name="T21" fmla="*/ 0 h 52"/>
                <a:gd name="T22" fmla="*/ 6 w 18"/>
                <a:gd name="T23" fmla="*/ 0 h 52"/>
                <a:gd name="T24" fmla="*/ 10 w 18"/>
                <a:gd name="T25" fmla="*/ 0 h 52"/>
                <a:gd name="T26" fmla="*/ 10 w 18"/>
                <a:gd name="T27" fmla="*/ 0 h 52"/>
                <a:gd name="T28" fmla="*/ 10 w 18"/>
                <a:gd name="T29" fmla="*/ 0 h 52"/>
                <a:gd name="T30" fmla="*/ 12 w 18"/>
                <a:gd name="T31" fmla="*/ 2 h 52"/>
                <a:gd name="T32" fmla="*/ 16 w 18"/>
                <a:gd name="T33" fmla="*/ 8 h 52"/>
                <a:gd name="T34" fmla="*/ 18 w 18"/>
                <a:gd name="T35" fmla="*/ 12 h 52"/>
                <a:gd name="T36" fmla="*/ 18 w 18"/>
                <a:gd name="T37" fmla="*/ 18 h 52"/>
                <a:gd name="T38" fmla="*/ 18 w 18"/>
                <a:gd name="T39" fmla="*/ 42 h 52"/>
                <a:gd name="T40" fmla="*/ 18 w 18"/>
                <a:gd name="T41" fmla="*/ 42 h 52"/>
                <a:gd name="T42" fmla="*/ 18 w 18"/>
                <a:gd name="T43" fmla="*/ 48 h 52"/>
                <a:gd name="T44" fmla="*/ 14 w 18"/>
                <a:gd name="T45" fmla="*/ 52 h 52"/>
                <a:gd name="T46" fmla="*/ 14 w 18"/>
                <a:gd name="T47" fmla="*/ 52 h 52"/>
                <a:gd name="T48" fmla="*/ 12 w 18"/>
                <a:gd name="T49" fmla="*/ 52 h 52"/>
                <a:gd name="T50" fmla="*/ 10 w 18"/>
                <a:gd name="T51" fmla="*/ 52 h 52"/>
                <a:gd name="T52" fmla="*/ 10 w 18"/>
                <a:gd name="T5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2">
                  <a:moveTo>
                    <a:pt x="10" y="52"/>
                  </a:move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6" y="8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 rot="1349765">
              <a:off x="9955921" y="5650999"/>
              <a:ext cx="22225" cy="69850"/>
            </a:xfrm>
            <a:custGeom>
              <a:avLst/>
              <a:gdLst>
                <a:gd name="T0" fmla="*/ 8 w 14"/>
                <a:gd name="T1" fmla="*/ 44 h 44"/>
                <a:gd name="T2" fmla="*/ 8 w 14"/>
                <a:gd name="T3" fmla="*/ 44 h 44"/>
                <a:gd name="T4" fmla="*/ 4 w 14"/>
                <a:gd name="T5" fmla="*/ 42 h 44"/>
                <a:gd name="T6" fmla="*/ 2 w 14"/>
                <a:gd name="T7" fmla="*/ 38 h 44"/>
                <a:gd name="T8" fmla="*/ 0 w 14"/>
                <a:gd name="T9" fmla="*/ 30 h 44"/>
                <a:gd name="T10" fmla="*/ 0 w 14"/>
                <a:gd name="T11" fmla="*/ 8 h 44"/>
                <a:gd name="T12" fmla="*/ 0 w 14"/>
                <a:gd name="T13" fmla="*/ 8 h 44"/>
                <a:gd name="T14" fmla="*/ 0 w 14"/>
                <a:gd name="T15" fmla="*/ 4 h 44"/>
                <a:gd name="T16" fmla="*/ 2 w 14"/>
                <a:gd name="T17" fmla="*/ 0 h 44"/>
                <a:gd name="T18" fmla="*/ 2 w 14"/>
                <a:gd name="T19" fmla="*/ 0 h 44"/>
                <a:gd name="T20" fmla="*/ 6 w 14"/>
                <a:gd name="T21" fmla="*/ 0 h 44"/>
                <a:gd name="T22" fmla="*/ 6 w 14"/>
                <a:gd name="T23" fmla="*/ 0 h 44"/>
                <a:gd name="T24" fmla="*/ 6 w 14"/>
                <a:gd name="T25" fmla="*/ 0 h 44"/>
                <a:gd name="T26" fmla="*/ 10 w 14"/>
                <a:gd name="T27" fmla="*/ 4 h 44"/>
                <a:gd name="T28" fmla="*/ 12 w 14"/>
                <a:gd name="T29" fmla="*/ 6 h 44"/>
                <a:gd name="T30" fmla="*/ 14 w 14"/>
                <a:gd name="T31" fmla="*/ 16 h 44"/>
                <a:gd name="T32" fmla="*/ 14 w 14"/>
                <a:gd name="T33" fmla="*/ 36 h 44"/>
                <a:gd name="T34" fmla="*/ 14 w 14"/>
                <a:gd name="T35" fmla="*/ 36 h 44"/>
                <a:gd name="T36" fmla="*/ 14 w 14"/>
                <a:gd name="T37" fmla="*/ 42 h 44"/>
                <a:gd name="T38" fmla="*/ 12 w 14"/>
                <a:gd name="T39" fmla="*/ 44 h 44"/>
                <a:gd name="T40" fmla="*/ 12 w 14"/>
                <a:gd name="T41" fmla="*/ 44 h 44"/>
                <a:gd name="T42" fmla="*/ 8 w 14"/>
                <a:gd name="T43" fmla="*/ 44 h 44"/>
                <a:gd name="T44" fmla="*/ 8 w 1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44">
                  <a:moveTo>
                    <a:pt x="8" y="44"/>
                  </a:moveTo>
                  <a:lnTo>
                    <a:pt x="8" y="44"/>
                  </a:lnTo>
                  <a:lnTo>
                    <a:pt x="4" y="42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1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8" y="44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 rot="1349765">
              <a:off x="9966883" y="6102374"/>
              <a:ext cx="193675" cy="44450"/>
            </a:xfrm>
            <a:custGeom>
              <a:avLst/>
              <a:gdLst>
                <a:gd name="T0" fmla="*/ 0 w 122"/>
                <a:gd name="T1" fmla="*/ 24 h 28"/>
                <a:gd name="T2" fmla="*/ 0 w 122"/>
                <a:gd name="T3" fmla="*/ 24 h 28"/>
                <a:gd name="T4" fmla="*/ 10 w 122"/>
                <a:gd name="T5" fmla="*/ 16 h 28"/>
                <a:gd name="T6" fmla="*/ 20 w 122"/>
                <a:gd name="T7" fmla="*/ 10 h 28"/>
                <a:gd name="T8" fmla="*/ 36 w 122"/>
                <a:gd name="T9" fmla="*/ 4 h 28"/>
                <a:gd name="T10" fmla="*/ 54 w 122"/>
                <a:gd name="T11" fmla="*/ 0 h 28"/>
                <a:gd name="T12" fmla="*/ 64 w 122"/>
                <a:gd name="T13" fmla="*/ 0 h 28"/>
                <a:gd name="T14" fmla="*/ 74 w 122"/>
                <a:gd name="T15" fmla="*/ 2 h 28"/>
                <a:gd name="T16" fmla="*/ 86 w 122"/>
                <a:gd name="T17" fmla="*/ 4 h 28"/>
                <a:gd name="T18" fmla="*/ 98 w 122"/>
                <a:gd name="T19" fmla="*/ 10 h 28"/>
                <a:gd name="T20" fmla="*/ 110 w 122"/>
                <a:gd name="T21" fmla="*/ 18 h 28"/>
                <a:gd name="T22" fmla="*/ 122 w 122"/>
                <a:gd name="T23" fmla="*/ 28 h 28"/>
                <a:gd name="T24" fmla="*/ 122 w 122"/>
                <a:gd name="T25" fmla="*/ 28 h 28"/>
                <a:gd name="T26" fmla="*/ 114 w 122"/>
                <a:gd name="T27" fmla="*/ 24 h 28"/>
                <a:gd name="T28" fmla="*/ 102 w 122"/>
                <a:gd name="T29" fmla="*/ 20 h 28"/>
                <a:gd name="T30" fmla="*/ 88 w 122"/>
                <a:gd name="T31" fmla="*/ 16 h 28"/>
                <a:gd name="T32" fmla="*/ 70 w 122"/>
                <a:gd name="T33" fmla="*/ 12 h 28"/>
                <a:gd name="T34" fmla="*/ 50 w 122"/>
                <a:gd name="T35" fmla="*/ 12 h 28"/>
                <a:gd name="T36" fmla="*/ 26 w 122"/>
                <a:gd name="T37" fmla="*/ 16 h 28"/>
                <a:gd name="T38" fmla="*/ 0 w 122"/>
                <a:gd name="T39" fmla="*/ 24 h 28"/>
                <a:gd name="T40" fmla="*/ 0 w 122"/>
                <a:gd name="T4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28">
                  <a:moveTo>
                    <a:pt x="0" y="24"/>
                  </a:moveTo>
                  <a:lnTo>
                    <a:pt x="0" y="24"/>
                  </a:lnTo>
                  <a:lnTo>
                    <a:pt x="10" y="16"/>
                  </a:lnTo>
                  <a:lnTo>
                    <a:pt x="20" y="10"/>
                  </a:lnTo>
                  <a:lnTo>
                    <a:pt x="36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4" y="2"/>
                  </a:lnTo>
                  <a:lnTo>
                    <a:pt x="86" y="4"/>
                  </a:lnTo>
                  <a:lnTo>
                    <a:pt x="98" y="10"/>
                  </a:lnTo>
                  <a:lnTo>
                    <a:pt x="110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14" y="24"/>
                  </a:lnTo>
                  <a:lnTo>
                    <a:pt x="102" y="20"/>
                  </a:lnTo>
                  <a:lnTo>
                    <a:pt x="88" y="16"/>
                  </a:lnTo>
                  <a:lnTo>
                    <a:pt x="70" y="12"/>
                  </a:lnTo>
                  <a:lnTo>
                    <a:pt x="50" y="12"/>
                  </a:lnTo>
                  <a:lnTo>
                    <a:pt x="26" y="1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 rot="1349765">
              <a:off x="9959297" y="5090148"/>
              <a:ext cx="330200" cy="473075"/>
            </a:xfrm>
            <a:custGeom>
              <a:avLst/>
              <a:gdLst>
                <a:gd name="T0" fmla="*/ 76 w 208"/>
                <a:gd name="T1" fmla="*/ 2 h 298"/>
                <a:gd name="T2" fmla="*/ 76 w 208"/>
                <a:gd name="T3" fmla="*/ 2 h 298"/>
                <a:gd name="T4" fmla="*/ 86 w 208"/>
                <a:gd name="T5" fmla="*/ 0 h 298"/>
                <a:gd name="T6" fmla="*/ 96 w 208"/>
                <a:gd name="T7" fmla="*/ 0 h 298"/>
                <a:gd name="T8" fmla="*/ 106 w 208"/>
                <a:gd name="T9" fmla="*/ 0 h 298"/>
                <a:gd name="T10" fmla="*/ 116 w 208"/>
                <a:gd name="T11" fmla="*/ 4 h 298"/>
                <a:gd name="T12" fmla="*/ 126 w 208"/>
                <a:gd name="T13" fmla="*/ 8 h 298"/>
                <a:gd name="T14" fmla="*/ 136 w 208"/>
                <a:gd name="T15" fmla="*/ 14 h 298"/>
                <a:gd name="T16" fmla="*/ 146 w 208"/>
                <a:gd name="T17" fmla="*/ 22 h 298"/>
                <a:gd name="T18" fmla="*/ 154 w 208"/>
                <a:gd name="T19" fmla="*/ 30 h 298"/>
                <a:gd name="T20" fmla="*/ 172 w 208"/>
                <a:gd name="T21" fmla="*/ 50 h 298"/>
                <a:gd name="T22" fmla="*/ 186 w 208"/>
                <a:gd name="T23" fmla="*/ 76 h 298"/>
                <a:gd name="T24" fmla="*/ 196 w 208"/>
                <a:gd name="T25" fmla="*/ 104 h 298"/>
                <a:gd name="T26" fmla="*/ 204 w 208"/>
                <a:gd name="T27" fmla="*/ 136 h 298"/>
                <a:gd name="T28" fmla="*/ 204 w 208"/>
                <a:gd name="T29" fmla="*/ 136 h 298"/>
                <a:gd name="T30" fmla="*/ 208 w 208"/>
                <a:gd name="T31" fmla="*/ 160 h 298"/>
                <a:gd name="T32" fmla="*/ 208 w 208"/>
                <a:gd name="T33" fmla="*/ 182 h 298"/>
                <a:gd name="T34" fmla="*/ 208 w 208"/>
                <a:gd name="T35" fmla="*/ 202 h 298"/>
                <a:gd name="T36" fmla="*/ 206 w 208"/>
                <a:gd name="T37" fmla="*/ 224 h 298"/>
                <a:gd name="T38" fmla="*/ 200 w 208"/>
                <a:gd name="T39" fmla="*/ 242 h 298"/>
                <a:gd name="T40" fmla="*/ 194 w 208"/>
                <a:gd name="T41" fmla="*/ 260 h 298"/>
                <a:gd name="T42" fmla="*/ 188 w 208"/>
                <a:gd name="T43" fmla="*/ 276 h 298"/>
                <a:gd name="T44" fmla="*/ 178 w 208"/>
                <a:gd name="T45" fmla="*/ 292 h 298"/>
                <a:gd name="T46" fmla="*/ 178 w 208"/>
                <a:gd name="T47" fmla="*/ 292 h 298"/>
                <a:gd name="T48" fmla="*/ 162 w 208"/>
                <a:gd name="T49" fmla="*/ 286 h 298"/>
                <a:gd name="T50" fmla="*/ 134 w 208"/>
                <a:gd name="T51" fmla="*/ 282 h 298"/>
                <a:gd name="T52" fmla="*/ 134 w 208"/>
                <a:gd name="T53" fmla="*/ 282 h 298"/>
                <a:gd name="T54" fmla="*/ 124 w 208"/>
                <a:gd name="T55" fmla="*/ 280 h 298"/>
                <a:gd name="T56" fmla="*/ 112 w 208"/>
                <a:gd name="T57" fmla="*/ 280 h 298"/>
                <a:gd name="T58" fmla="*/ 90 w 208"/>
                <a:gd name="T59" fmla="*/ 284 h 298"/>
                <a:gd name="T60" fmla="*/ 72 w 208"/>
                <a:gd name="T61" fmla="*/ 292 h 298"/>
                <a:gd name="T62" fmla="*/ 56 w 208"/>
                <a:gd name="T63" fmla="*/ 298 h 298"/>
                <a:gd name="T64" fmla="*/ 56 w 208"/>
                <a:gd name="T65" fmla="*/ 298 h 298"/>
                <a:gd name="T66" fmla="*/ 38 w 208"/>
                <a:gd name="T67" fmla="*/ 278 h 298"/>
                <a:gd name="T68" fmla="*/ 24 w 208"/>
                <a:gd name="T69" fmla="*/ 252 h 298"/>
                <a:gd name="T70" fmla="*/ 12 w 208"/>
                <a:gd name="T71" fmla="*/ 224 h 298"/>
                <a:gd name="T72" fmla="*/ 4 w 208"/>
                <a:gd name="T73" fmla="*/ 190 h 298"/>
                <a:gd name="T74" fmla="*/ 4 w 208"/>
                <a:gd name="T75" fmla="*/ 190 h 298"/>
                <a:gd name="T76" fmla="*/ 0 w 208"/>
                <a:gd name="T77" fmla="*/ 158 h 298"/>
                <a:gd name="T78" fmla="*/ 2 w 208"/>
                <a:gd name="T79" fmla="*/ 126 h 298"/>
                <a:gd name="T80" fmla="*/ 6 w 208"/>
                <a:gd name="T81" fmla="*/ 96 h 298"/>
                <a:gd name="T82" fmla="*/ 14 w 208"/>
                <a:gd name="T83" fmla="*/ 68 h 298"/>
                <a:gd name="T84" fmla="*/ 24 w 208"/>
                <a:gd name="T85" fmla="*/ 44 h 298"/>
                <a:gd name="T86" fmla="*/ 32 w 208"/>
                <a:gd name="T87" fmla="*/ 34 h 298"/>
                <a:gd name="T88" fmla="*/ 40 w 208"/>
                <a:gd name="T89" fmla="*/ 24 h 298"/>
                <a:gd name="T90" fmla="*/ 48 w 208"/>
                <a:gd name="T91" fmla="*/ 16 h 298"/>
                <a:gd name="T92" fmla="*/ 56 w 208"/>
                <a:gd name="T93" fmla="*/ 10 h 298"/>
                <a:gd name="T94" fmla="*/ 66 w 208"/>
                <a:gd name="T95" fmla="*/ 4 h 298"/>
                <a:gd name="T96" fmla="*/ 76 w 208"/>
                <a:gd name="T97" fmla="*/ 2 h 298"/>
                <a:gd name="T98" fmla="*/ 76 w 208"/>
                <a:gd name="T99" fmla="*/ 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298">
                  <a:moveTo>
                    <a:pt x="76" y="2"/>
                  </a:moveTo>
                  <a:lnTo>
                    <a:pt x="76" y="2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0"/>
                  </a:lnTo>
                  <a:lnTo>
                    <a:pt x="116" y="4"/>
                  </a:lnTo>
                  <a:lnTo>
                    <a:pt x="126" y="8"/>
                  </a:lnTo>
                  <a:lnTo>
                    <a:pt x="136" y="14"/>
                  </a:lnTo>
                  <a:lnTo>
                    <a:pt x="146" y="22"/>
                  </a:lnTo>
                  <a:lnTo>
                    <a:pt x="154" y="30"/>
                  </a:lnTo>
                  <a:lnTo>
                    <a:pt x="172" y="50"/>
                  </a:lnTo>
                  <a:lnTo>
                    <a:pt x="186" y="76"/>
                  </a:lnTo>
                  <a:lnTo>
                    <a:pt x="196" y="104"/>
                  </a:lnTo>
                  <a:lnTo>
                    <a:pt x="204" y="136"/>
                  </a:lnTo>
                  <a:lnTo>
                    <a:pt x="204" y="136"/>
                  </a:lnTo>
                  <a:lnTo>
                    <a:pt x="208" y="160"/>
                  </a:lnTo>
                  <a:lnTo>
                    <a:pt x="208" y="182"/>
                  </a:lnTo>
                  <a:lnTo>
                    <a:pt x="208" y="202"/>
                  </a:lnTo>
                  <a:lnTo>
                    <a:pt x="206" y="224"/>
                  </a:lnTo>
                  <a:lnTo>
                    <a:pt x="200" y="242"/>
                  </a:lnTo>
                  <a:lnTo>
                    <a:pt x="194" y="260"/>
                  </a:lnTo>
                  <a:lnTo>
                    <a:pt x="188" y="276"/>
                  </a:lnTo>
                  <a:lnTo>
                    <a:pt x="178" y="292"/>
                  </a:lnTo>
                  <a:lnTo>
                    <a:pt x="178" y="292"/>
                  </a:lnTo>
                  <a:lnTo>
                    <a:pt x="162" y="286"/>
                  </a:lnTo>
                  <a:lnTo>
                    <a:pt x="134" y="282"/>
                  </a:lnTo>
                  <a:lnTo>
                    <a:pt x="134" y="282"/>
                  </a:lnTo>
                  <a:lnTo>
                    <a:pt x="124" y="280"/>
                  </a:lnTo>
                  <a:lnTo>
                    <a:pt x="112" y="280"/>
                  </a:lnTo>
                  <a:lnTo>
                    <a:pt x="90" y="284"/>
                  </a:lnTo>
                  <a:lnTo>
                    <a:pt x="72" y="292"/>
                  </a:lnTo>
                  <a:lnTo>
                    <a:pt x="56" y="298"/>
                  </a:lnTo>
                  <a:lnTo>
                    <a:pt x="56" y="298"/>
                  </a:lnTo>
                  <a:lnTo>
                    <a:pt x="38" y="278"/>
                  </a:lnTo>
                  <a:lnTo>
                    <a:pt x="24" y="252"/>
                  </a:lnTo>
                  <a:lnTo>
                    <a:pt x="12" y="224"/>
                  </a:lnTo>
                  <a:lnTo>
                    <a:pt x="4" y="190"/>
                  </a:lnTo>
                  <a:lnTo>
                    <a:pt x="4" y="190"/>
                  </a:lnTo>
                  <a:lnTo>
                    <a:pt x="0" y="158"/>
                  </a:lnTo>
                  <a:lnTo>
                    <a:pt x="2" y="126"/>
                  </a:lnTo>
                  <a:lnTo>
                    <a:pt x="6" y="96"/>
                  </a:lnTo>
                  <a:lnTo>
                    <a:pt x="14" y="68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0" y="24"/>
                  </a:lnTo>
                  <a:lnTo>
                    <a:pt x="48" y="16"/>
                  </a:lnTo>
                  <a:lnTo>
                    <a:pt x="56" y="10"/>
                  </a:lnTo>
                  <a:lnTo>
                    <a:pt x="66" y="4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 rot="1349765">
              <a:off x="9984408" y="6109823"/>
              <a:ext cx="1063625" cy="765175"/>
            </a:xfrm>
            <a:custGeom>
              <a:avLst/>
              <a:gdLst>
                <a:gd name="T0" fmla="*/ 350 w 670"/>
                <a:gd name="T1" fmla="*/ 0 h 482"/>
                <a:gd name="T2" fmla="*/ 348 w 670"/>
                <a:gd name="T3" fmla="*/ 2 h 482"/>
                <a:gd name="T4" fmla="*/ 0 w 670"/>
                <a:gd name="T5" fmla="*/ 36 h 482"/>
                <a:gd name="T6" fmla="*/ 4 w 670"/>
                <a:gd name="T7" fmla="*/ 110 h 482"/>
                <a:gd name="T8" fmla="*/ 28 w 670"/>
                <a:gd name="T9" fmla="*/ 118 h 482"/>
                <a:gd name="T10" fmla="*/ 82 w 670"/>
                <a:gd name="T11" fmla="*/ 380 h 482"/>
                <a:gd name="T12" fmla="*/ 320 w 670"/>
                <a:gd name="T13" fmla="*/ 482 h 482"/>
                <a:gd name="T14" fmla="*/ 560 w 670"/>
                <a:gd name="T15" fmla="*/ 376 h 482"/>
                <a:gd name="T16" fmla="*/ 636 w 670"/>
                <a:gd name="T17" fmla="*/ 120 h 482"/>
                <a:gd name="T18" fmla="*/ 656 w 670"/>
                <a:gd name="T19" fmla="*/ 118 h 482"/>
                <a:gd name="T20" fmla="*/ 670 w 670"/>
                <a:gd name="T21" fmla="*/ 48 h 482"/>
                <a:gd name="T22" fmla="*/ 350 w 670"/>
                <a:gd name="T2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0" h="482">
                  <a:moveTo>
                    <a:pt x="350" y="0"/>
                  </a:moveTo>
                  <a:lnTo>
                    <a:pt x="348" y="2"/>
                  </a:lnTo>
                  <a:lnTo>
                    <a:pt x="0" y="36"/>
                  </a:lnTo>
                  <a:lnTo>
                    <a:pt x="4" y="110"/>
                  </a:lnTo>
                  <a:lnTo>
                    <a:pt x="28" y="118"/>
                  </a:lnTo>
                  <a:lnTo>
                    <a:pt x="82" y="380"/>
                  </a:lnTo>
                  <a:lnTo>
                    <a:pt x="320" y="482"/>
                  </a:lnTo>
                  <a:lnTo>
                    <a:pt x="560" y="376"/>
                  </a:lnTo>
                  <a:lnTo>
                    <a:pt x="636" y="120"/>
                  </a:lnTo>
                  <a:lnTo>
                    <a:pt x="656" y="118"/>
                  </a:lnTo>
                  <a:lnTo>
                    <a:pt x="670" y="48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 rot="1349765">
              <a:off x="10146406" y="6042370"/>
              <a:ext cx="1006475" cy="288925"/>
            </a:xfrm>
            <a:custGeom>
              <a:avLst/>
              <a:gdLst>
                <a:gd name="T0" fmla="*/ 634 w 634"/>
                <a:gd name="T1" fmla="*/ 80 h 182"/>
                <a:gd name="T2" fmla="*/ 626 w 634"/>
                <a:gd name="T3" fmla="*/ 72 h 182"/>
                <a:gd name="T4" fmla="*/ 618 w 634"/>
                <a:gd name="T5" fmla="*/ 66 h 182"/>
                <a:gd name="T6" fmla="*/ 618 w 634"/>
                <a:gd name="T7" fmla="*/ 64 h 182"/>
                <a:gd name="T8" fmla="*/ 618 w 634"/>
                <a:gd name="T9" fmla="*/ 52 h 182"/>
                <a:gd name="T10" fmla="*/ 608 w 634"/>
                <a:gd name="T11" fmla="*/ 46 h 182"/>
                <a:gd name="T12" fmla="*/ 578 w 634"/>
                <a:gd name="T13" fmla="*/ 40 h 182"/>
                <a:gd name="T14" fmla="*/ 570 w 634"/>
                <a:gd name="T15" fmla="*/ 34 h 182"/>
                <a:gd name="T16" fmla="*/ 550 w 634"/>
                <a:gd name="T17" fmla="*/ 26 h 182"/>
                <a:gd name="T18" fmla="*/ 532 w 634"/>
                <a:gd name="T19" fmla="*/ 24 h 182"/>
                <a:gd name="T20" fmla="*/ 450 w 634"/>
                <a:gd name="T21" fmla="*/ 10 h 182"/>
                <a:gd name="T22" fmla="*/ 406 w 634"/>
                <a:gd name="T23" fmla="*/ 2 h 182"/>
                <a:gd name="T24" fmla="*/ 362 w 634"/>
                <a:gd name="T25" fmla="*/ 0 h 182"/>
                <a:gd name="T26" fmla="*/ 352 w 634"/>
                <a:gd name="T27" fmla="*/ 0 h 182"/>
                <a:gd name="T28" fmla="*/ 298 w 634"/>
                <a:gd name="T29" fmla="*/ 2 h 182"/>
                <a:gd name="T30" fmla="*/ 136 w 634"/>
                <a:gd name="T31" fmla="*/ 18 h 182"/>
                <a:gd name="T32" fmla="*/ 124 w 634"/>
                <a:gd name="T33" fmla="*/ 18 h 182"/>
                <a:gd name="T34" fmla="*/ 80 w 634"/>
                <a:gd name="T35" fmla="*/ 18 h 182"/>
                <a:gd name="T36" fmla="*/ 60 w 634"/>
                <a:gd name="T37" fmla="*/ 18 h 182"/>
                <a:gd name="T38" fmla="*/ 30 w 634"/>
                <a:gd name="T39" fmla="*/ 26 h 182"/>
                <a:gd name="T40" fmla="*/ 34 w 634"/>
                <a:gd name="T41" fmla="*/ 32 h 182"/>
                <a:gd name="T42" fmla="*/ 10 w 634"/>
                <a:gd name="T43" fmla="*/ 36 h 182"/>
                <a:gd name="T44" fmla="*/ 4 w 634"/>
                <a:gd name="T45" fmla="*/ 44 h 182"/>
                <a:gd name="T46" fmla="*/ 4 w 634"/>
                <a:gd name="T47" fmla="*/ 44 h 182"/>
                <a:gd name="T48" fmla="*/ 6 w 634"/>
                <a:gd name="T49" fmla="*/ 52 h 182"/>
                <a:gd name="T50" fmla="*/ 2 w 634"/>
                <a:gd name="T51" fmla="*/ 58 h 182"/>
                <a:gd name="T52" fmla="*/ 8 w 634"/>
                <a:gd name="T53" fmla="*/ 68 h 182"/>
                <a:gd name="T54" fmla="*/ 12 w 634"/>
                <a:gd name="T55" fmla="*/ 74 h 182"/>
                <a:gd name="T56" fmla="*/ 0 w 634"/>
                <a:gd name="T57" fmla="*/ 78 h 182"/>
                <a:gd name="T58" fmla="*/ 4 w 634"/>
                <a:gd name="T59" fmla="*/ 86 h 182"/>
                <a:gd name="T60" fmla="*/ 8 w 634"/>
                <a:gd name="T61" fmla="*/ 98 h 182"/>
                <a:gd name="T62" fmla="*/ 6 w 634"/>
                <a:gd name="T63" fmla="*/ 100 h 182"/>
                <a:gd name="T64" fmla="*/ 6 w 634"/>
                <a:gd name="T65" fmla="*/ 108 h 182"/>
                <a:gd name="T66" fmla="*/ 10 w 634"/>
                <a:gd name="T67" fmla="*/ 114 h 182"/>
                <a:gd name="T68" fmla="*/ 14 w 634"/>
                <a:gd name="T69" fmla="*/ 118 h 182"/>
                <a:gd name="T70" fmla="*/ 288 w 634"/>
                <a:gd name="T71" fmla="*/ 182 h 182"/>
                <a:gd name="T72" fmla="*/ 602 w 634"/>
                <a:gd name="T73" fmla="*/ 128 h 182"/>
                <a:gd name="T74" fmla="*/ 608 w 634"/>
                <a:gd name="T75" fmla="*/ 120 h 182"/>
                <a:gd name="T76" fmla="*/ 610 w 634"/>
                <a:gd name="T77" fmla="*/ 108 h 182"/>
                <a:gd name="T78" fmla="*/ 608 w 634"/>
                <a:gd name="T79" fmla="*/ 102 h 182"/>
                <a:gd name="T80" fmla="*/ 610 w 634"/>
                <a:gd name="T81" fmla="*/ 102 h 182"/>
                <a:gd name="T82" fmla="*/ 626 w 634"/>
                <a:gd name="T83" fmla="*/ 98 h 182"/>
                <a:gd name="T84" fmla="*/ 614 w 634"/>
                <a:gd name="T85" fmla="*/ 88 h 182"/>
                <a:gd name="T86" fmla="*/ 624 w 634"/>
                <a:gd name="T87" fmla="*/ 8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4" h="182">
                  <a:moveTo>
                    <a:pt x="624" y="84"/>
                  </a:moveTo>
                  <a:lnTo>
                    <a:pt x="634" y="80"/>
                  </a:lnTo>
                  <a:lnTo>
                    <a:pt x="626" y="72"/>
                  </a:lnTo>
                  <a:lnTo>
                    <a:pt x="626" y="72"/>
                  </a:lnTo>
                  <a:lnTo>
                    <a:pt x="622" y="68"/>
                  </a:lnTo>
                  <a:lnTo>
                    <a:pt x="618" y="66"/>
                  </a:lnTo>
                  <a:lnTo>
                    <a:pt x="618" y="66"/>
                  </a:lnTo>
                  <a:lnTo>
                    <a:pt x="618" y="64"/>
                  </a:lnTo>
                  <a:lnTo>
                    <a:pt x="626" y="58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08" y="46"/>
                  </a:lnTo>
                  <a:lnTo>
                    <a:pt x="598" y="42"/>
                  </a:lnTo>
                  <a:lnTo>
                    <a:pt x="578" y="40"/>
                  </a:lnTo>
                  <a:lnTo>
                    <a:pt x="570" y="34"/>
                  </a:lnTo>
                  <a:lnTo>
                    <a:pt x="570" y="34"/>
                  </a:lnTo>
                  <a:lnTo>
                    <a:pt x="560" y="30"/>
                  </a:lnTo>
                  <a:lnTo>
                    <a:pt x="550" y="26"/>
                  </a:lnTo>
                  <a:lnTo>
                    <a:pt x="532" y="24"/>
                  </a:lnTo>
                  <a:lnTo>
                    <a:pt x="532" y="24"/>
                  </a:lnTo>
                  <a:lnTo>
                    <a:pt x="490" y="18"/>
                  </a:lnTo>
                  <a:lnTo>
                    <a:pt x="450" y="10"/>
                  </a:lnTo>
                  <a:lnTo>
                    <a:pt x="450" y="10"/>
                  </a:lnTo>
                  <a:lnTo>
                    <a:pt x="406" y="2"/>
                  </a:lnTo>
                  <a:lnTo>
                    <a:pt x="384" y="0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298" y="2"/>
                  </a:lnTo>
                  <a:lnTo>
                    <a:pt x="244" y="8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60" y="18"/>
                  </a:lnTo>
                  <a:lnTo>
                    <a:pt x="42" y="22"/>
                  </a:lnTo>
                  <a:lnTo>
                    <a:pt x="30" y="26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22" y="34"/>
                  </a:lnTo>
                  <a:lnTo>
                    <a:pt x="10" y="36"/>
                  </a:lnTo>
                  <a:lnTo>
                    <a:pt x="4" y="3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52"/>
                  </a:lnTo>
                  <a:lnTo>
                    <a:pt x="8" y="58"/>
                  </a:lnTo>
                  <a:lnTo>
                    <a:pt x="2" y="5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8" y="74"/>
                  </a:lnTo>
                  <a:lnTo>
                    <a:pt x="0" y="78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6" y="92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6" y="112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4" y="118"/>
                  </a:lnTo>
                  <a:lnTo>
                    <a:pt x="16" y="118"/>
                  </a:lnTo>
                  <a:lnTo>
                    <a:pt x="288" y="182"/>
                  </a:lnTo>
                  <a:lnTo>
                    <a:pt x="600" y="130"/>
                  </a:lnTo>
                  <a:lnTo>
                    <a:pt x="602" y="128"/>
                  </a:lnTo>
                  <a:lnTo>
                    <a:pt x="602" y="128"/>
                  </a:lnTo>
                  <a:lnTo>
                    <a:pt x="608" y="120"/>
                  </a:lnTo>
                  <a:lnTo>
                    <a:pt x="610" y="108"/>
                  </a:lnTo>
                  <a:lnTo>
                    <a:pt x="610" y="108"/>
                  </a:lnTo>
                  <a:lnTo>
                    <a:pt x="608" y="102"/>
                  </a:lnTo>
                  <a:lnTo>
                    <a:pt x="608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26" y="98"/>
                  </a:lnTo>
                  <a:lnTo>
                    <a:pt x="614" y="88"/>
                  </a:lnTo>
                  <a:lnTo>
                    <a:pt x="614" y="88"/>
                  </a:lnTo>
                  <a:lnTo>
                    <a:pt x="624" y="84"/>
                  </a:lnTo>
                  <a:lnTo>
                    <a:pt x="624" y="84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 rot="1349765">
              <a:off x="9993860" y="6180308"/>
              <a:ext cx="1022350" cy="669925"/>
            </a:xfrm>
            <a:custGeom>
              <a:avLst/>
              <a:gdLst>
                <a:gd name="T0" fmla="*/ 304 w 644"/>
                <a:gd name="T1" fmla="*/ 56 h 422"/>
                <a:gd name="T2" fmla="*/ 0 w 644"/>
                <a:gd name="T3" fmla="*/ 0 h 422"/>
                <a:gd name="T4" fmla="*/ 4 w 644"/>
                <a:gd name="T5" fmla="*/ 54 h 422"/>
                <a:gd name="T6" fmla="*/ 26 w 644"/>
                <a:gd name="T7" fmla="*/ 62 h 422"/>
                <a:gd name="T8" fmla="*/ 80 w 644"/>
                <a:gd name="T9" fmla="*/ 324 h 422"/>
                <a:gd name="T10" fmla="*/ 308 w 644"/>
                <a:gd name="T11" fmla="*/ 422 h 422"/>
                <a:gd name="T12" fmla="*/ 538 w 644"/>
                <a:gd name="T13" fmla="*/ 320 h 422"/>
                <a:gd name="T14" fmla="*/ 614 w 644"/>
                <a:gd name="T15" fmla="*/ 64 h 422"/>
                <a:gd name="T16" fmla="*/ 632 w 644"/>
                <a:gd name="T17" fmla="*/ 60 h 422"/>
                <a:gd name="T18" fmla="*/ 644 w 644"/>
                <a:gd name="T19" fmla="*/ 14 h 422"/>
                <a:gd name="T20" fmla="*/ 304 w 644"/>
                <a:gd name="T21" fmla="*/ 5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4" h="422">
                  <a:moveTo>
                    <a:pt x="304" y="56"/>
                  </a:moveTo>
                  <a:lnTo>
                    <a:pt x="0" y="0"/>
                  </a:lnTo>
                  <a:lnTo>
                    <a:pt x="4" y="54"/>
                  </a:lnTo>
                  <a:lnTo>
                    <a:pt x="26" y="62"/>
                  </a:lnTo>
                  <a:lnTo>
                    <a:pt x="80" y="324"/>
                  </a:lnTo>
                  <a:lnTo>
                    <a:pt x="308" y="422"/>
                  </a:lnTo>
                  <a:lnTo>
                    <a:pt x="538" y="320"/>
                  </a:lnTo>
                  <a:lnTo>
                    <a:pt x="614" y="64"/>
                  </a:lnTo>
                  <a:lnTo>
                    <a:pt x="632" y="60"/>
                  </a:lnTo>
                  <a:lnTo>
                    <a:pt x="644" y="14"/>
                  </a:lnTo>
                  <a:lnTo>
                    <a:pt x="304" y="5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 rot="1349765">
              <a:off x="10037476" y="6184501"/>
              <a:ext cx="444500" cy="568325"/>
            </a:xfrm>
            <a:custGeom>
              <a:avLst/>
              <a:gdLst>
                <a:gd name="T0" fmla="*/ 0 w 280"/>
                <a:gd name="T1" fmla="*/ 0 h 358"/>
                <a:gd name="T2" fmla="*/ 52 w 280"/>
                <a:gd name="T3" fmla="*/ 260 h 358"/>
                <a:gd name="T4" fmla="*/ 280 w 280"/>
                <a:gd name="T5" fmla="*/ 358 h 358"/>
                <a:gd name="T6" fmla="*/ 280 w 280"/>
                <a:gd name="T7" fmla="*/ 358 h 358"/>
                <a:gd name="T8" fmla="*/ 280 w 280"/>
                <a:gd name="T9" fmla="*/ 80 h 358"/>
                <a:gd name="T10" fmla="*/ 0 w 280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358">
                  <a:moveTo>
                    <a:pt x="0" y="0"/>
                  </a:moveTo>
                  <a:lnTo>
                    <a:pt x="52" y="260"/>
                  </a:lnTo>
                  <a:lnTo>
                    <a:pt x="280" y="358"/>
                  </a:lnTo>
                  <a:lnTo>
                    <a:pt x="280" y="358"/>
                  </a:lnTo>
                  <a:lnTo>
                    <a:pt x="28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 rot="1349765">
              <a:off x="10036484" y="6397029"/>
              <a:ext cx="403225" cy="355600"/>
            </a:xfrm>
            <a:custGeom>
              <a:avLst/>
              <a:gdLst>
                <a:gd name="T0" fmla="*/ 56 w 254"/>
                <a:gd name="T1" fmla="*/ 2 h 224"/>
                <a:gd name="T2" fmla="*/ 56 w 254"/>
                <a:gd name="T3" fmla="*/ 2 h 224"/>
                <a:gd name="T4" fmla="*/ 42 w 254"/>
                <a:gd name="T5" fmla="*/ 0 h 224"/>
                <a:gd name="T6" fmla="*/ 28 w 254"/>
                <a:gd name="T7" fmla="*/ 0 h 224"/>
                <a:gd name="T8" fmla="*/ 0 w 254"/>
                <a:gd name="T9" fmla="*/ 2 h 224"/>
                <a:gd name="T10" fmla="*/ 26 w 254"/>
                <a:gd name="T11" fmla="*/ 126 h 224"/>
                <a:gd name="T12" fmla="*/ 254 w 254"/>
                <a:gd name="T13" fmla="*/ 224 h 224"/>
                <a:gd name="T14" fmla="*/ 254 w 254"/>
                <a:gd name="T15" fmla="*/ 224 h 224"/>
                <a:gd name="T16" fmla="*/ 254 w 254"/>
                <a:gd name="T17" fmla="*/ 84 h 224"/>
                <a:gd name="T18" fmla="*/ 254 w 254"/>
                <a:gd name="T19" fmla="*/ 84 h 224"/>
                <a:gd name="T20" fmla="*/ 240 w 254"/>
                <a:gd name="T21" fmla="*/ 84 h 224"/>
                <a:gd name="T22" fmla="*/ 226 w 254"/>
                <a:gd name="T23" fmla="*/ 82 h 224"/>
                <a:gd name="T24" fmla="*/ 226 w 254"/>
                <a:gd name="T25" fmla="*/ 82 h 224"/>
                <a:gd name="T26" fmla="*/ 202 w 254"/>
                <a:gd name="T27" fmla="*/ 76 h 224"/>
                <a:gd name="T28" fmla="*/ 180 w 254"/>
                <a:gd name="T29" fmla="*/ 66 h 224"/>
                <a:gd name="T30" fmla="*/ 160 w 254"/>
                <a:gd name="T31" fmla="*/ 54 h 224"/>
                <a:gd name="T32" fmla="*/ 140 w 254"/>
                <a:gd name="T33" fmla="*/ 42 h 224"/>
                <a:gd name="T34" fmla="*/ 120 w 254"/>
                <a:gd name="T35" fmla="*/ 30 h 224"/>
                <a:gd name="T36" fmla="*/ 100 w 254"/>
                <a:gd name="T37" fmla="*/ 18 h 224"/>
                <a:gd name="T38" fmla="*/ 78 w 254"/>
                <a:gd name="T39" fmla="*/ 8 h 224"/>
                <a:gd name="T40" fmla="*/ 56 w 254"/>
                <a:gd name="T41" fmla="*/ 2 h 224"/>
                <a:gd name="T42" fmla="*/ 56 w 254"/>
                <a:gd name="T43" fmla="*/ 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" h="224">
                  <a:moveTo>
                    <a:pt x="56" y="2"/>
                  </a:moveTo>
                  <a:lnTo>
                    <a:pt x="56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0" y="2"/>
                  </a:lnTo>
                  <a:lnTo>
                    <a:pt x="26" y="126"/>
                  </a:lnTo>
                  <a:lnTo>
                    <a:pt x="254" y="224"/>
                  </a:lnTo>
                  <a:lnTo>
                    <a:pt x="254" y="22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40" y="84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02" y="76"/>
                  </a:lnTo>
                  <a:lnTo>
                    <a:pt x="180" y="66"/>
                  </a:lnTo>
                  <a:lnTo>
                    <a:pt x="160" y="54"/>
                  </a:lnTo>
                  <a:lnTo>
                    <a:pt x="140" y="42"/>
                  </a:lnTo>
                  <a:lnTo>
                    <a:pt x="120" y="30"/>
                  </a:lnTo>
                  <a:lnTo>
                    <a:pt x="100" y="18"/>
                  </a:lnTo>
                  <a:lnTo>
                    <a:pt x="78" y="8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 rot="1349765">
              <a:off x="10538571" y="6585515"/>
              <a:ext cx="133350" cy="155575"/>
            </a:xfrm>
            <a:custGeom>
              <a:avLst/>
              <a:gdLst>
                <a:gd name="T0" fmla="*/ 32 w 84"/>
                <a:gd name="T1" fmla="*/ 58 h 98"/>
                <a:gd name="T2" fmla="*/ 42 w 84"/>
                <a:gd name="T3" fmla="*/ 26 h 98"/>
                <a:gd name="T4" fmla="*/ 48 w 84"/>
                <a:gd name="T5" fmla="*/ 30 h 98"/>
                <a:gd name="T6" fmla="*/ 32 w 84"/>
                <a:gd name="T7" fmla="*/ 0 h 98"/>
                <a:gd name="T8" fmla="*/ 2 w 84"/>
                <a:gd name="T9" fmla="*/ 10 h 98"/>
                <a:gd name="T10" fmla="*/ 8 w 84"/>
                <a:gd name="T11" fmla="*/ 12 h 98"/>
                <a:gd name="T12" fmla="*/ 0 w 84"/>
                <a:gd name="T13" fmla="*/ 38 h 98"/>
                <a:gd name="T14" fmla="*/ 0 w 84"/>
                <a:gd name="T15" fmla="*/ 38 h 98"/>
                <a:gd name="T16" fmla="*/ 0 w 84"/>
                <a:gd name="T17" fmla="*/ 46 h 98"/>
                <a:gd name="T18" fmla="*/ 0 w 84"/>
                <a:gd name="T19" fmla="*/ 50 h 98"/>
                <a:gd name="T20" fmla="*/ 2 w 84"/>
                <a:gd name="T21" fmla="*/ 54 h 98"/>
                <a:gd name="T22" fmla="*/ 2 w 84"/>
                <a:gd name="T23" fmla="*/ 54 h 98"/>
                <a:gd name="T24" fmla="*/ 12 w 84"/>
                <a:gd name="T25" fmla="*/ 66 h 98"/>
                <a:gd name="T26" fmla="*/ 10 w 84"/>
                <a:gd name="T27" fmla="*/ 66 h 98"/>
                <a:gd name="T28" fmla="*/ 18 w 84"/>
                <a:gd name="T29" fmla="*/ 76 h 98"/>
                <a:gd name="T30" fmla="*/ 18 w 84"/>
                <a:gd name="T31" fmla="*/ 76 h 98"/>
                <a:gd name="T32" fmla="*/ 28 w 84"/>
                <a:gd name="T33" fmla="*/ 90 h 98"/>
                <a:gd name="T34" fmla="*/ 28 w 84"/>
                <a:gd name="T35" fmla="*/ 90 h 98"/>
                <a:gd name="T36" fmla="*/ 36 w 84"/>
                <a:gd name="T37" fmla="*/ 96 h 98"/>
                <a:gd name="T38" fmla="*/ 40 w 84"/>
                <a:gd name="T39" fmla="*/ 98 h 98"/>
                <a:gd name="T40" fmla="*/ 44 w 84"/>
                <a:gd name="T41" fmla="*/ 98 h 98"/>
                <a:gd name="T42" fmla="*/ 84 w 84"/>
                <a:gd name="T43" fmla="*/ 86 h 98"/>
                <a:gd name="T44" fmla="*/ 78 w 84"/>
                <a:gd name="T45" fmla="*/ 46 h 98"/>
                <a:gd name="T46" fmla="*/ 32 w 84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98">
                  <a:moveTo>
                    <a:pt x="32" y="58"/>
                  </a:moveTo>
                  <a:lnTo>
                    <a:pt x="42" y="26"/>
                  </a:lnTo>
                  <a:lnTo>
                    <a:pt x="48" y="30"/>
                  </a:lnTo>
                  <a:lnTo>
                    <a:pt x="32" y="0"/>
                  </a:lnTo>
                  <a:lnTo>
                    <a:pt x="2" y="10"/>
                  </a:lnTo>
                  <a:lnTo>
                    <a:pt x="8" y="1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2" y="66"/>
                  </a:lnTo>
                  <a:lnTo>
                    <a:pt x="10" y="6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36" y="96"/>
                  </a:lnTo>
                  <a:lnTo>
                    <a:pt x="40" y="98"/>
                  </a:lnTo>
                  <a:lnTo>
                    <a:pt x="44" y="98"/>
                  </a:lnTo>
                  <a:lnTo>
                    <a:pt x="84" y="86"/>
                  </a:lnTo>
                  <a:lnTo>
                    <a:pt x="78" y="46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 rot="1349765">
              <a:off x="10674039" y="6590738"/>
              <a:ext cx="114300" cy="184150"/>
            </a:xfrm>
            <a:custGeom>
              <a:avLst/>
              <a:gdLst>
                <a:gd name="T0" fmla="*/ 70 w 72"/>
                <a:gd name="T1" fmla="*/ 32 h 116"/>
                <a:gd name="T2" fmla="*/ 44 w 72"/>
                <a:gd name="T3" fmla="*/ 0 h 116"/>
                <a:gd name="T4" fmla="*/ 16 w 72"/>
                <a:gd name="T5" fmla="*/ 26 h 116"/>
                <a:gd name="T6" fmla="*/ 44 w 72"/>
                <a:gd name="T7" fmla="*/ 64 h 116"/>
                <a:gd name="T8" fmla="*/ 46 w 72"/>
                <a:gd name="T9" fmla="*/ 64 h 116"/>
                <a:gd name="T10" fmla="*/ 16 w 72"/>
                <a:gd name="T11" fmla="*/ 70 h 116"/>
                <a:gd name="T12" fmla="*/ 16 w 72"/>
                <a:gd name="T13" fmla="*/ 62 h 116"/>
                <a:gd name="T14" fmla="*/ 0 w 72"/>
                <a:gd name="T15" fmla="*/ 94 h 116"/>
                <a:gd name="T16" fmla="*/ 24 w 72"/>
                <a:gd name="T17" fmla="*/ 116 h 116"/>
                <a:gd name="T18" fmla="*/ 22 w 72"/>
                <a:gd name="T19" fmla="*/ 108 h 116"/>
                <a:gd name="T20" fmla="*/ 46 w 72"/>
                <a:gd name="T21" fmla="*/ 102 h 116"/>
                <a:gd name="T22" fmla="*/ 46 w 72"/>
                <a:gd name="T23" fmla="*/ 102 h 116"/>
                <a:gd name="T24" fmla="*/ 52 w 72"/>
                <a:gd name="T25" fmla="*/ 100 h 116"/>
                <a:gd name="T26" fmla="*/ 54 w 72"/>
                <a:gd name="T27" fmla="*/ 96 h 116"/>
                <a:gd name="T28" fmla="*/ 56 w 72"/>
                <a:gd name="T29" fmla="*/ 92 h 116"/>
                <a:gd name="T30" fmla="*/ 56 w 72"/>
                <a:gd name="T31" fmla="*/ 92 h 116"/>
                <a:gd name="T32" fmla="*/ 64 w 72"/>
                <a:gd name="T33" fmla="*/ 74 h 116"/>
                <a:gd name="T34" fmla="*/ 64 w 72"/>
                <a:gd name="T35" fmla="*/ 74 h 116"/>
                <a:gd name="T36" fmla="*/ 66 w 72"/>
                <a:gd name="T37" fmla="*/ 66 h 116"/>
                <a:gd name="T38" fmla="*/ 66 w 72"/>
                <a:gd name="T39" fmla="*/ 66 h 116"/>
                <a:gd name="T40" fmla="*/ 72 w 72"/>
                <a:gd name="T41" fmla="*/ 50 h 116"/>
                <a:gd name="T42" fmla="*/ 72 w 72"/>
                <a:gd name="T43" fmla="*/ 50 h 116"/>
                <a:gd name="T44" fmla="*/ 72 w 72"/>
                <a:gd name="T45" fmla="*/ 42 h 116"/>
                <a:gd name="T46" fmla="*/ 72 w 72"/>
                <a:gd name="T47" fmla="*/ 38 h 116"/>
                <a:gd name="T48" fmla="*/ 70 w 72"/>
                <a:gd name="T49" fmla="*/ 32 h 116"/>
                <a:gd name="T50" fmla="*/ 70 w 72"/>
                <a:gd name="T51" fmla="*/ 3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116">
                  <a:moveTo>
                    <a:pt x="70" y="32"/>
                  </a:moveTo>
                  <a:lnTo>
                    <a:pt x="44" y="0"/>
                  </a:lnTo>
                  <a:lnTo>
                    <a:pt x="16" y="26"/>
                  </a:lnTo>
                  <a:lnTo>
                    <a:pt x="44" y="64"/>
                  </a:lnTo>
                  <a:lnTo>
                    <a:pt x="46" y="64"/>
                  </a:lnTo>
                  <a:lnTo>
                    <a:pt x="16" y="70"/>
                  </a:lnTo>
                  <a:lnTo>
                    <a:pt x="16" y="62"/>
                  </a:lnTo>
                  <a:lnTo>
                    <a:pt x="0" y="94"/>
                  </a:lnTo>
                  <a:lnTo>
                    <a:pt x="24" y="116"/>
                  </a:lnTo>
                  <a:lnTo>
                    <a:pt x="22" y="108"/>
                  </a:lnTo>
                  <a:lnTo>
                    <a:pt x="46" y="102"/>
                  </a:lnTo>
                  <a:lnTo>
                    <a:pt x="46" y="102"/>
                  </a:lnTo>
                  <a:lnTo>
                    <a:pt x="52" y="100"/>
                  </a:lnTo>
                  <a:lnTo>
                    <a:pt x="54" y="96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42"/>
                  </a:lnTo>
                  <a:lnTo>
                    <a:pt x="72" y="38"/>
                  </a:lnTo>
                  <a:lnTo>
                    <a:pt x="70" y="32"/>
                  </a:lnTo>
                  <a:lnTo>
                    <a:pt x="7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 rot="1349765">
              <a:off x="10611852" y="6497154"/>
              <a:ext cx="165100" cy="117475"/>
            </a:xfrm>
            <a:custGeom>
              <a:avLst/>
              <a:gdLst>
                <a:gd name="T0" fmla="*/ 52 w 104"/>
                <a:gd name="T1" fmla="*/ 26 h 74"/>
                <a:gd name="T2" fmla="*/ 70 w 104"/>
                <a:gd name="T3" fmla="*/ 50 h 74"/>
                <a:gd name="T4" fmla="*/ 64 w 104"/>
                <a:gd name="T5" fmla="*/ 56 h 74"/>
                <a:gd name="T6" fmla="*/ 96 w 104"/>
                <a:gd name="T7" fmla="*/ 54 h 74"/>
                <a:gd name="T8" fmla="*/ 104 w 104"/>
                <a:gd name="T9" fmla="*/ 20 h 74"/>
                <a:gd name="T10" fmla="*/ 98 w 104"/>
                <a:gd name="T11" fmla="*/ 26 h 74"/>
                <a:gd name="T12" fmla="*/ 84 w 104"/>
                <a:gd name="T13" fmla="*/ 6 h 74"/>
                <a:gd name="T14" fmla="*/ 84 w 104"/>
                <a:gd name="T15" fmla="*/ 6 h 74"/>
                <a:gd name="T16" fmla="*/ 78 w 104"/>
                <a:gd name="T17" fmla="*/ 0 h 74"/>
                <a:gd name="T18" fmla="*/ 74 w 104"/>
                <a:gd name="T19" fmla="*/ 0 h 74"/>
                <a:gd name="T20" fmla="*/ 70 w 104"/>
                <a:gd name="T21" fmla="*/ 0 h 74"/>
                <a:gd name="T22" fmla="*/ 70 w 104"/>
                <a:gd name="T23" fmla="*/ 0 h 74"/>
                <a:gd name="T24" fmla="*/ 54 w 104"/>
                <a:gd name="T25" fmla="*/ 2 h 74"/>
                <a:gd name="T26" fmla="*/ 54 w 104"/>
                <a:gd name="T27" fmla="*/ 2 h 74"/>
                <a:gd name="T28" fmla="*/ 28 w 104"/>
                <a:gd name="T29" fmla="*/ 6 h 74"/>
                <a:gd name="T30" fmla="*/ 28 w 104"/>
                <a:gd name="T31" fmla="*/ 6 h 74"/>
                <a:gd name="T32" fmla="*/ 20 w 104"/>
                <a:gd name="T33" fmla="*/ 8 h 74"/>
                <a:gd name="T34" fmla="*/ 16 w 104"/>
                <a:gd name="T35" fmla="*/ 12 h 74"/>
                <a:gd name="T36" fmla="*/ 14 w 104"/>
                <a:gd name="T37" fmla="*/ 16 h 74"/>
                <a:gd name="T38" fmla="*/ 0 w 104"/>
                <a:gd name="T39" fmla="*/ 60 h 74"/>
                <a:gd name="T40" fmla="*/ 34 w 104"/>
                <a:gd name="T41" fmla="*/ 74 h 74"/>
                <a:gd name="T42" fmla="*/ 52 w 104"/>
                <a:gd name="T43" fmla="*/ 2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" h="74">
                  <a:moveTo>
                    <a:pt x="52" y="26"/>
                  </a:moveTo>
                  <a:lnTo>
                    <a:pt x="70" y="50"/>
                  </a:lnTo>
                  <a:lnTo>
                    <a:pt x="64" y="56"/>
                  </a:lnTo>
                  <a:lnTo>
                    <a:pt x="96" y="54"/>
                  </a:lnTo>
                  <a:lnTo>
                    <a:pt x="104" y="20"/>
                  </a:lnTo>
                  <a:lnTo>
                    <a:pt x="98" y="2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0" y="60"/>
                  </a:lnTo>
                  <a:lnTo>
                    <a:pt x="34" y="74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 rot="1349765">
              <a:off x="10159485" y="6069127"/>
              <a:ext cx="968375" cy="247650"/>
            </a:xfrm>
            <a:custGeom>
              <a:avLst/>
              <a:gdLst>
                <a:gd name="T0" fmla="*/ 588 w 610"/>
                <a:gd name="T1" fmla="*/ 82 h 156"/>
                <a:gd name="T2" fmla="*/ 598 w 610"/>
                <a:gd name="T3" fmla="*/ 78 h 156"/>
                <a:gd name="T4" fmla="*/ 596 w 610"/>
                <a:gd name="T5" fmla="*/ 74 h 156"/>
                <a:gd name="T6" fmla="*/ 594 w 610"/>
                <a:gd name="T7" fmla="*/ 70 h 156"/>
                <a:gd name="T8" fmla="*/ 610 w 610"/>
                <a:gd name="T9" fmla="*/ 60 h 156"/>
                <a:gd name="T10" fmla="*/ 606 w 610"/>
                <a:gd name="T11" fmla="*/ 56 h 156"/>
                <a:gd name="T12" fmla="*/ 596 w 610"/>
                <a:gd name="T13" fmla="*/ 52 h 156"/>
                <a:gd name="T14" fmla="*/ 592 w 610"/>
                <a:gd name="T15" fmla="*/ 50 h 156"/>
                <a:gd name="T16" fmla="*/ 604 w 610"/>
                <a:gd name="T17" fmla="*/ 42 h 156"/>
                <a:gd name="T18" fmla="*/ 594 w 610"/>
                <a:gd name="T19" fmla="*/ 36 h 156"/>
                <a:gd name="T20" fmla="*/ 562 w 610"/>
                <a:gd name="T21" fmla="*/ 30 h 156"/>
                <a:gd name="T22" fmla="*/ 514 w 610"/>
                <a:gd name="T23" fmla="*/ 22 h 156"/>
                <a:gd name="T24" fmla="*/ 468 w 610"/>
                <a:gd name="T25" fmla="*/ 12 h 156"/>
                <a:gd name="T26" fmla="*/ 412 w 610"/>
                <a:gd name="T27" fmla="*/ 2 h 156"/>
                <a:gd name="T28" fmla="*/ 358 w 610"/>
                <a:gd name="T29" fmla="*/ 0 h 156"/>
                <a:gd name="T30" fmla="*/ 294 w 610"/>
                <a:gd name="T31" fmla="*/ 4 h 156"/>
                <a:gd name="T32" fmla="*/ 172 w 610"/>
                <a:gd name="T33" fmla="*/ 16 h 156"/>
                <a:gd name="T34" fmla="*/ 110 w 610"/>
                <a:gd name="T35" fmla="*/ 22 h 156"/>
                <a:gd name="T36" fmla="*/ 56 w 610"/>
                <a:gd name="T37" fmla="*/ 22 h 156"/>
                <a:gd name="T38" fmla="*/ 14 w 610"/>
                <a:gd name="T39" fmla="*/ 24 h 156"/>
                <a:gd name="T40" fmla="*/ 2 w 610"/>
                <a:gd name="T41" fmla="*/ 28 h 156"/>
                <a:gd name="T42" fmla="*/ 8 w 610"/>
                <a:gd name="T43" fmla="*/ 38 h 156"/>
                <a:gd name="T44" fmla="*/ 14 w 610"/>
                <a:gd name="T45" fmla="*/ 46 h 156"/>
                <a:gd name="T46" fmla="*/ 6 w 610"/>
                <a:gd name="T47" fmla="*/ 48 h 156"/>
                <a:gd name="T48" fmla="*/ 10 w 610"/>
                <a:gd name="T49" fmla="*/ 54 h 156"/>
                <a:gd name="T50" fmla="*/ 16 w 610"/>
                <a:gd name="T51" fmla="*/ 58 h 156"/>
                <a:gd name="T52" fmla="*/ 0 w 610"/>
                <a:gd name="T53" fmla="*/ 66 h 156"/>
                <a:gd name="T54" fmla="*/ 4 w 610"/>
                <a:gd name="T55" fmla="*/ 82 h 156"/>
                <a:gd name="T56" fmla="*/ 4 w 610"/>
                <a:gd name="T57" fmla="*/ 90 h 156"/>
                <a:gd name="T58" fmla="*/ 10 w 610"/>
                <a:gd name="T59" fmla="*/ 94 h 156"/>
                <a:gd name="T60" fmla="*/ 586 w 610"/>
                <a:gd name="T61" fmla="*/ 106 h 156"/>
                <a:gd name="T62" fmla="*/ 590 w 610"/>
                <a:gd name="T63" fmla="*/ 100 h 156"/>
                <a:gd name="T64" fmla="*/ 592 w 610"/>
                <a:gd name="T65" fmla="*/ 88 h 156"/>
                <a:gd name="T66" fmla="*/ 588 w 610"/>
                <a:gd name="T67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0" h="156">
                  <a:moveTo>
                    <a:pt x="588" y="82"/>
                  </a:moveTo>
                  <a:lnTo>
                    <a:pt x="588" y="82"/>
                  </a:lnTo>
                  <a:lnTo>
                    <a:pt x="594" y="80"/>
                  </a:lnTo>
                  <a:lnTo>
                    <a:pt x="598" y="78"/>
                  </a:lnTo>
                  <a:lnTo>
                    <a:pt x="598" y="78"/>
                  </a:lnTo>
                  <a:lnTo>
                    <a:pt x="596" y="74"/>
                  </a:lnTo>
                  <a:lnTo>
                    <a:pt x="594" y="70"/>
                  </a:lnTo>
                  <a:lnTo>
                    <a:pt x="594" y="70"/>
                  </a:lnTo>
                  <a:lnTo>
                    <a:pt x="602" y="64"/>
                  </a:lnTo>
                  <a:lnTo>
                    <a:pt x="610" y="60"/>
                  </a:lnTo>
                  <a:lnTo>
                    <a:pt x="610" y="60"/>
                  </a:lnTo>
                  <a:lnTo>
                    <a:pt x="606" y="56"/>
                  </a:lnTo>
                  <a:lnTo>
                    <a:pt x="602" y="54"/>
                  </a:lnTo>
                  <a:lnTo>
                    <a:pt x="596" y="52"/>
                  </a:lnTo>
                  <a:lnTo>
                    <a:pt x="592" y="50"/>
                  </a:lnTo>
                  <a:lnTo>
                    <a:pt x="592" y="50"/>
                  </a:lnTo>
                  <a:lnTo>
                    <a:pt x="598" y="46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594" y="36"/>
                  </a:lnTo>
                  <a:lnTo>
                    <a:pt x="584" y="32"/>
                  </a:lnTo>
                  <a:lnTo>
                    <a:pt x="562" y="30"/>
                  </a:lnTo>
                  <a:lnTo>
                    <a:pt x="562" y="30"/>
                  </a:lnTo>
                  <a:lnTo>
                    <a:pt x="514" y="22"/>
                  </a:lnTo>
                  <a:lnTo>
                    <a:pt x="468" y="12"/>
                  </a:lnTo>
                  <a:lnTo>
                    <a:pt x="468" y="12"/>
                  </a:lnTo>
                  <a:lnTo>
                    <a:pt x="440" y="6"/>
                  </a:lnTo>
                  <a:lnTo>
                    <a:pt x="412" y="2"/>
                  </a:lnTo>
                  <a:lnTo>
                    <a:pt x="386" y="0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294" y="4"/>
                  </a:lnTo>
                  <a:lnTo>
                    <a:pt x="232" y="10"/>
                  </a:lnTo>
                  <a:lnTo>
                    <a:pt x="172" y="16"/>
                  </a:lnTo>
                  <a:lnTo>
                    <a:pt x="110" y="22"/>
                  </a:lnTo>
                  <a:lnTo>
                    <a:pt x="110" y="22"/>
                  </a:lnTo>
                  <a:lnTo>
                    <a:pt x="84" y="22"/>
                  </a:lnTo>
                  <a:lnTo>
                    <a:pt x="56" y="22"/>
                  </a:lnTo>
                  <a:lnTo>
                    <a:pt x="28" y="22"/>
                  </a:lnTo>
                  <a:lnTo>
                    <a:pt x="14" y="24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8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0" y="54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4" y="82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0" y="94"/>
                  </a:lnTo>
                  <a:lnTo>
                    <a:pt x="278" y="156"/>
                  </a:lnTo>
                  <a:lnTo>
                    <a:pt x="586" y="106"/>
                  </a:lnTo>
                  <a:lnTo>
                    <a:pt x="586" y="106"/>
                  </a:lnTo>
                  <a:lnTo>
                    <a:pt x="590" y="100"/>
                  </a:lnTo>
                  <a:lnTo>
                    <a:pt x="592" y="94"/>
                  </a:lnTo>
                  <a:lnTo>
                    <a:pt x="592" y="88"/>
                  </a:lnTo>
                  <a:lnTo>
                    <a:pt x="588" y="82"/>
                  </a:lnTo>
                  <a:lnTo>
                    <a:pt x="588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 rot="1349765">
              <a:off x="10241394" y="6068368"/>
              <a:ext cx="828675" cy="107950"/>
            </a:xfrm>
            <a:custGeom>
              <a:avLst/>
              <a:gdLst>
                <a:gd name="T0" fmla="*/ 512 w 522"/>
                <a:gd name="T1" fmla="*/ 40 h 68"/>
                <a:gd name="T2" fmla="*/ 512 w 522"/>
                <a:gd name="T3" fmla="*/ 40 h 68"/>
                <a:gd name="T4" fmla="*/ 518 w 522"/>
                <a:gd name="T5" fmla="*/ 36 h 68"/>
                <a:gd name="T6" fmla="*/ 522 w 522"/>
                <a:gd name="T7" fmla="*/ 32 h 68"/>
                <a:gd name="T8" fmla="*/ 522 w 522"/>
                <a:gd name="T9" fmla="*/ 32 h 68"/>
                <a:gd name="T10" fmla="*/ 514 w 522"/>
                <a:gd name="T11" fmla="*/ 28 h 68"/>
                <a:gd name="T12" fmla="*/ 506 w 522"/>
                <a:gd name="T13" fmla="*/ 26 h 68"/>
                <a:gd name="T14" fmla="*/ 486 w 522"/>
                <a:gd name="T15" fmla="*/ 24 h 68"/>
                <a:gd name="T16" fmla="*/ 486 w 522"/>
                <a:gd name="T17" fmla="*/ 24 h 68"/>
                <a:gd name="T18" fmla="*/ 446 w 522"/>
                <a:gd name="T19" fmla="*/ 18 h 68"/>
                <a:gd name="T20" fmla="*/ 404 w 522"/>
                <a:gd name="T21" fmla="*/ 10 h 68"/>
                <a:gd name="T22" fmla="*/ 404 w 522"/>
                <a:gd name="T23" fmla="*/ 10 h 68"/>
                <a:gd name="T24" fmla="*/ 356 w 522"/>
                <a:gd name="T25" fmla="*/ 2 h 68"/>
                <a:gd name="T26" fmla="*/ 334 w 522"/>
                <a:gd name="T27" fmla="*/ 0 h 68"/>
                <a:gd name="T28" fmla="*/ 308 w 522"/>
                <a:gd name="T29" fmla="*/ 0 h 68"/>
                <a:gd name="T30" fmla="*/ 308 w 522"/>
                <a:gd name="T31" fmla="*/ 0 h 68"/>
                <a:gd name="T32" fmla="*/ 254 w 522"/>
                <a:gd name="T33" fmla="*/ 2 h 68"/>
                <a:gd name="T34" fmla="*/ 200 w 522"/>
                <a:gd name="T35" fmla="*/ 8 h 68"/>
                <a:gd name="T36" fmla="*/ 92 w 522"/>
                <a:gd name="T37" fmla="*/ 18 h 68"/>
                <a:gd name="T38" fmla="*/ 92 w 522"/>
                <a:gd name="T39" fmla="*/ 18 h 68"/>
                <a:gd name="T40" fmla="*/ 70 w 522"/>
                <a:gd name="T41" fmla="*/ 18 h 68"/>
                <a:gd name="T42" fmla="*/ 46 w 522"/>
                <a:gd name="T43" fmla="*/ 18 h 68"/>
                <a:gd name="T44" fmla="*/ 22 w 522"/>
                <a:gd name="T45" fmla="*/ 18 h 68"/>
                <a:gd name="T46" fmla="*/ 10 w 522"/>
                <a:gd name="T47" fmla="*/ 18 h 68"/>
                <a:gd name="T48" fmla="*/ 0 w 522"/>
                <a:gd name="T49" fmla="*/ 22 h 68"/>
                <a:gd name="T50" fmla="*/ 2 w 522"/>
                <a:gd name="T51" fmla="*/ 24 h 68"/>
                <a:gd name="T52" fmla="*/ 252 w 522"/>
                <a:gd name="T53" fmla="*/ 66 h 68"/>
                <a:gd name="T54" fmla="*/ 266 w 522"/>
                <a:gd name="T55" fmla="*/ 68 h 68"/>
                <a:gd name="T56" fmla="*/ 266 w 522"/>
                <a:gd name="T57" fmla="*/ 68 h 68"/>
                <a:gd name="T58" fmla="*/ 278 w 522"/>
                <a:gd name="T59" fmla="*/ 66 h 68"/>
                <a:gd name="T60" fmla="*/ 278 w 522"/>
                <a:gd name="T61" fmla="*/ 66 h 68"/>
                <a:gd name="T62" fmla="*/ 294 w 522"/>
                <a:gd name="T63" fmla="*/ 64 h 68"/>
                <a:gd name="T64" fmla="*/ 294 w 522"/>
                <a:gd name="T65" fmla="*/ 64 h 68"/>
                <a:gd name="T66" fmla="*/ 308 w 522"/>
                <a:gd name="T67" fmla="*/ 62 h 68"/>
                <a:gd name="T68" fmla="*/ 322 w 522"/>
                <a:gd name="T69" fmla="*/ 60 h 68"/>
                <a:gd name="T70" fmla="*/ 322 w 522"/>
                <a:gd name="T71" fmla="*/ 60 h 68"/>
                <a:gd name="T72" fmla="*/ 338 w 522"/>
                <a:gd name="T73" fmla="*/ 56 h 68"/>
                <a:gd name="T74" fmla="*/ 368 w 522"/>
                <a:gd name="T75" fmla="*/ 52 h 68"/>
                <a:gd name="T76" fmla="*/ 406 w 522"/>
                <a:gd name="T77" fmla="*/ 48 h 68"/>
                <a:gd name="T78" fmla="*/ 422 w 522"/>
                <a:gd name="T79" fmla="*/ 46 h 68"/>
                <a:gd name="T80" fmla="*/ 436 w 522"/>
                <a:gd name="T81" fmla="*/ 46 h 68"/>
                <a:gd name="T82" fmla="*/ 436 w 522"/>
                <a:gd name="T83" fmla="*/ 46 h 68"/>
                <a:gd name="T84" fmla="*/ 470 w 522"/>
                <a:gd name="T85" fmla="*/ 44 h 68"/>
                <a:gd name="T86" fmla="*/ 496 w 522"/>
                <a:gd name="T87" fmla="*/ 42 h 68"/>
                <a:gd name="T88" fmla="*/ 512 w 522"/>
                <a:gd name="T89" fmla="*/ 40 h 68"/>
                <a:gd name="T90" fmla="*/ 512 w 522"/>
                <a:gd name="T91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68">
                  <a:moveTo>
                    <a:pt x="512" y="40"/>
                  </a:moveTo>
                  <a:lnTo>
                    <a:pt x="512" y="40"/>
                  </a:lnTo>
                  <a:lnTo>
                    <a:pt x="518" y="36"/>
                  </a:lnTo>
                  <a:lnTo>
                    <a:pt x="522" y="32"/>
                  </a:lnTo>
                  <a:lnTo>
                    <a:pt x="522" y="32"/>
                  </a:lnTo>
                  <a:lnTo>
                    <a:pt x="514" y="28"/>
                  </a:lnTo>
                  <a:lnTo>
                    <a:pt x="506" y="26"/>
                  </a:lnTo>
                  <a:lnTo>
                    <a:pt x="486" y="24"/>
                  </a:lnTo>
                  <a:lnTo>
                    <a:pt x="486" y="24"/>
                  </a:lnTo>
                  <a:lnTo>
                    <a:pt x="446" y="18"/>
                  </a:lnTo>
                  <a:lnTo>
                    <a:pt x="404" y="10"/>
                  </a:lnTo>
                  <a:lnTo>
                    <a:pt x="404" y="10"/>
                  </a:lnTo>
                  <a:lnTo>
                    <a:pt x="356" y="2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2"/>
                  </a:lnTo>
                  <a:lnTo>
                    <a:pt x="200" y="8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70" y="18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18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52" y="66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94" y="64"/>
                  </a:lnTo>
                  <a:lnTo>
                    <a:pt x="294" y="64"/>
                  </a:lnTo>
                  <a:lnTo>
                    <a:pt x="308" y="62"/>
                  </a:lnTo>
                  <a:lnTo>
                    <a:pt x="322" y="60"/>
                  </a:lnTo>
                  <a:lnTo>
                    <a:pt x="322" y="60"/>
                  </a:lnTo>
                  <a:lnTo>
                    <a:pt x="338" y="56"/>
                  </a:lnTo>
                  <a:lnTo>
                    <a:pt x="368" y="52"/>
                  </a:lnTo>
                  <a:lnTo>
                    <a:pt x="406" y="48"/>
                  </a:lnTo>
                  <a:lnTo>
                    <a:pt x="422" y="46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70" y="44"/>
                  </a:lnTo>
                  <a:lnTo>
                    <a:pt x="496" y="42"/>
                  </a:lnTo>
                  <a:lnTo>
                    <a:pt x="512" y="40"/>
                  </a:lnTo>
                  <a:lnTo>
                    <a:pt x="512" y="4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 rot="1349765">
              <a:off x="10246861" y="6053580"/>
              <a:ext cx="828675" cy="111125"/>
            </a:xfrm>
            <a:custGeom>
              <a:avLst/>
              <a:gdLst>
                <a:gd name="T0" fmla="*/ 512 w 522"/>
                <a:gd name="T1" fmla="*/ 42 h 70"/>
                <a:gd name="T2" fmla="*/ 512 w 522"/>
                <a:gd name="T3" fmla="*/ 42 h 70"/>
                <a:gd name="T4" fmla="*/ 518 w 522"/>
                <a:gd name="T5" fmla="*/ 38 h 70"/>
                <a:gd name="T6" fmla="*/ 522 w 522"/>
                <a:gd name="T7" fmla="*/ 34 h 70"/>
                <a:gd name="T8" fmla="*/ 522 w 522"/>
                <a:gd name="T9" fmla="*/ 34 h 70"/>
                <a:gd name="T10" fmla="*/ 514 w 522"/>
                <a:gd name="T11" fmla="*/ 30 h 70"/>
                <a:gd name="T12" fmla="*/ 506 w 522"/>
                <a:gd name="T13" fmla="*/ 28 h 70"/>
                <a:gd name="T14" fmla="*/ 486 w 522"/>
                <a:gd name="T15" fmla="*/ 26 h 70"/>
                <a:gd name="T16" fmla="*/ 486 w 522"/>
                <a:gd name="T17" fmla="*/ 26 h 70"/>
                <a:gd name="T18" fmla="*/ 446 w 522"/>
                <a:gd name="T19" fmla="*/ 18 h 70"/>
                <a:gd name="T20" fmla="*/ 404 w 522"/>
                <a:gd name="T21" fmla="*/ 12 h 70"/>
                <a:gd name="T22" fmla="*/ 404 w 522"/>
                <a:gd name="T23" fmla="*/ 12 h 70"/>
                <a:gd name="T24" fmla="*/ 356 w 522"/>
                <a:gd name="T25" fmla="*/ 4 h 70"/>
                <a:gd name="T26" fmla="*/ 334 w 522"/>
                <a:gd name="T27" fmla="*/ 0 h 70"/>
                <a:gd name="T28" fmla="*/ 308 w 522"/>
                <a:gd name="T29" fmla="*/ 0 h 70"/>
                <a:gd name="T30" fmla="*/ 308 w 522"/>
                <a:gd name="T31" fmla="*/ 0 h 70"/>
                <a:gd name="T32" fmla="*/ 254 w 522"/>
                <a:gd name="T33" fmla="*/ 4 h 70"/>
                <a:gd name="T34" fmla="*/ 200 w 522"/>
                <a:gd name="T35" fmla="*/ 8 h 70"/>
                <a:gd name="T36" fmla="*/ 92 w 522"/>
                <a:gd name="T37" fmla="*/ 20 h 70"/>
                <a:gd name="T38" fmla="*/ 92 w 522"/>
                <a:gd name="T39" fmla="*/ 20 h 70"/>
                <a:gd name="T40" fmla="*/ 70 w 522"/>
                <a:gd name="T41" fmla="*/ 20 h 70"/>
                <a:gd name="T42" fmla="*/ 46 w 522"/>
                <a:gd name="T43" fmla="*/ 18 h 70"/>
                <a:gd name="T44" fmla="*/ 22 w 522"/>
                <a:gd name="T45" fmla="*/ 18 h 70"/>
                <a:gd name="T46" fmla="*/ 10 w 522"/>
                <a:gd name="T47" fmla="*/ 20 h 70"/>
                <a:gd name="T48" fmla="*/ 0 w 522"/>
                <a:gd name="T49" fmla="*/ 24 h 70"/>
                <a:gd name="T50" fmla="*/ 2 w 522"/>
                <a:gd name="T51" fmla="*/ 26 h 70"/>
                <a:gd name="T52" fmla="*/ 252 w 522"/>
                <a:gd name="T53" fmla="*/ 68 h 70"/>
                <a:gd name="T54" fmla="*/ 266 w 522"/>
                <a:gd name="T55" fmla="*/ 70 h 70"/>
                <a:gd name="T56" fmla="*/ 266 w 522"/>
                <a:gd name="T57" fmla="*/ 70 h 70"/>
                <a:gd name="T58" fmla="*/ 278 w 522"/>
                <a:gd name="T59" fmla="*/ 68 h 70"/>
                <a:gd name="T60" fmla="*/ 278 w 522"/>
                <a:gd name="T61" fmla="*/ 68 h 70"/>
                <a:gd name="T62" fmla="*/ 294 w 522"/>
                <a:gd name="T63" fmla="*/ 66 h 70"/>
                <a:gd name="T64" fmla="*/ 294 w 522"/>
                <a:gd name="T65" fmla="*/ 66 h 70"/>
                <a:gd name="T66" fmla="*/ 308 w 522"/>
                <a:gd name="T67" fmla="*/ 64 h 70"/>
                <a:gd name="T68" fmla="*/ 322 w 522"/>
                <a:gd name="T69" fmla="*/ 62 h 70"/>
                <a:gd name="T70" fmla="*/ 322 w 522"/>
                <a:gd name="T71" fmla="*/ 62 h 70"/>
                <a:gd name="T72" fmla="*/ 338 w 522"/>
                <a:gd name="T73" fmla="*/ 58 h 70"/>
                <a:gd name="T74" fmla="*/ 368 w 522"/>
                <a:gd name="T75" fmla="*/ 54 h 70"/>
                <a:gd name="T76" fmla="*/ 406 w 522"/>
                <a:gd name="T77" fmla="*/ 48 h 70"/>
                <a:gd name="T78" fmla="*/ 422 w 522"/>
                <a:gd name="T79" fmla="*/ 48 h 70"/>
                <a:gd name="T80" fmla="*/ 436 w 522"/>
                <a:gd name="T81" fmla="*/ 48 h 70"/>
                <a:gd name="T82" fmla="*/ 436 w 522"/>
                <a:gd name="T83" fmla="*/ 48 h 70"/>
                <a:gd name="T84" fmla="*/ 470 w 522"/>
                <a:gd name="T85" fmla="*/ 46 h 70"/>
                <a:gd name="T86" fmla="*/ 496 w 522"/>
                <a:gd name="T87" fmla="*/ 44 h 70"/>
                <a:gd name="T88" fmla="*/ 512 w 522"/>
                <a:gd name="T89" fmla="*/ 42 h 70"/>
                <a:gd name="T90" fmla="*/ 512 w 522"/>
                <a:gd name="T91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70">
                  <a:moveTo>
                    <a:pt x="512" y="42"/>
                  </a:moveTo>
                  <a:lnTo>
                    <a:pt x="512" y="42"/>
                  </a:lnTo>
                  <a:lnTo>
                    <a:pt x="518" y="38"/>
                  </a:lnTo>
                  <a:lnTo>
                    <a:pt x="522" y="34"/>
                  </a:lnTo>
                  <a:lnTo>
                    <a:pt x="522" y="34"/>
                  </a:lnTo>
                  <a:lnTo>
                    <a:pt x="514" y="30"/>
                  </a:lnTo>
                  <a:lnTo>
                    <a:pt x="506" y="28"/>
                  </a:lnTo>
                  <a:lnTo>
                    <a:pt x="486" y="26"/>
                  </a:lnTo>
                  <a:lnTo>
                    <a:pt x="486" y="26"/>
                  </a:lnTo>
                  <a:lnTo>
                    <a:pt x="446" y="18"/>
                  </a:lnTo>
                  <a:lnTo>
                    <a:pt x="404" y="12"/>
                  </a:lnTo>
                  <a:lnTo>
                    <a:pt x="404" y="12"/>
                  </a:lnTo>
                  <a:lnTo>
                    <a:pt x="356" y="4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4"/>
                  </a:lnTo>
                  <a:lnTo>
                    <a:pt x="200" y="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70" y="20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52" y="68"/>
                  </a:lnTo>
                  <a:lnTo>
                    <a:pt x="266" y="70"/>
                  </a:lnTo>
                  <a:lnTo>
                    <a:pt x="266" y="70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308" y="64"/>
                  </a:lnTo>
                  <a:lnTo>
                    <a:pt x="322" y="62"/>
                  </a:lnTo>
                  <a:lnTo>
                    <a:pt x="322" y="62"/>
                  </a:lnTo>
                  <a:lnTo>
                    <a:pt x="338" y="58"/>
                  </a:lnTo>
                  <a:lnTo>
                    <a:pt x="368" y="54"/>
                  </a:lnTo>
                  <a:lnTo>
                    <a:pt x="406" y="48"/>
                  </a:lnTo>
                  <a:lnTo>
                    <a:pt x="422" y="48"/>
                  </a:lnTo>
                  <a:lnTo>
                    <a:pt x="436" y="48"/>
                  </a:lnTo>
                  <a:lnTo>
                    <a:pt x="436" y="48"/>
                  </a:lnTo>
                  <a:lnTo>
                    <a:pt x="470" y="46"/>
                  </a:lnTo>
                  <a:lnTo>
                    <a:pt x="496" y="44"/>
                  </a:lnTo>
                  <a:lnTo>
                    <a:pt x="512" y="42"/>
                  </a:lnTo>
                  <a:lnTo>
                    <a:pt x="51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 rot="1349765">
              <a:off x="9969892" y="6253022"/>
              <a:ext cx="1019175" cy="606425"/>
            </a:xfrm>
            <a:custGeom>
              <a:avLst/>
              <a:gdLst>
                <a:gd name="T0" fmla="*/ 642 w 642"/>
                <a:gd name="T1" fmla="*/ 22 h 382"/>
                <a:gd name="T2" fmla="*/ 640 w 642"/>
                <a:gd name="T3" fmla="*/ 8 h 382"/>
                <a:gd name="T4" fmla="*/ 308 w 642"/>
                <a:gd name="T5" fmla="*/ 82 h 382"/>
                <a:gd name="T6" fmla="*/ 2 w 642"/>
                <a:gd name="T7" fmla="*/ 0 h 382"/>
                <a:gd name="T8" fmla="*/ 0 w 642"/>
                <a:gd name="T9" fmla="*/ 16 h 382"/>
                <a:gd name="T10" fmla="*/ 304 w 642"/>
                <a:gd name="T11" fmla="*/ 96 h 382"/>
                <a:gd name="T12" fmla="*/ 308 w 642"/>
                <a:gd name="T13" fmla="*/ 382 h 382"/>
                <a:gd name="T14" fmla="*/ 316 w 642"/>
                <a:gd name="T15" fmla="*/ 382 h 382"/>
                <a:gd name="T16" fmla="*/ 312 w 642"/>
                <a:gd name="T17" fmla="*/ 94 h 382"/>
                <a:gd name="T18" fmla="*/ 642 w 642"/>
                <a:gd name="T19" fmla="*/ 2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382">
                  <a:moveTo>
                    <a:pt x="642" y="22"/>
                  </a:moveTo>
                  <a:lnTo>
                    <a:pt x="640" y="8"/>
                  </a:lnTo>
                  <a:lnTo>
                    <a:pt x="308" y="82"/>
                  </a:lnTo>
                  <a:lnTo>
                    <a:pt x="2" y="0"/>
                  </a:lnTo>
                  <a:lnTo>
                    <a:pt x="0" y="16"/>
                  </a:lnTo>
                  <a:lnTo>
                    <a:pt x="304" y="96"/>
                  </a:lnTo>
                  <a:lnTo>
                    <a:pt x="308" y="382"/>
                  </a:lnTo>
                  <a:lnTo>
                    <a:pt x="316" y="382"/>
                  </a:lnTo>
                  <a:lnTo>
                    <a:pt x="312" y="94"/>
                  </a:lnTo>
                  <a:lnTo>
                    <a:pt x="642" y="22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 rot="1349765">
              <a:off x="10087561" y="6191312"/>
              <a:ext cx="1047750" cy="117475"/>
            </a:xfrm>
            <a:custGeom>
              <a:avLst/>
              <a:gdLst>
                <a:gd name="T0" fmla="*/ 0 w 660"/>
                <a:gd name="T1" fmla="*/ 8 h 74"/>
                <a:gd name="T2" fmla="*/ 0 w 660"/>
                <a:gd name="T3" fmla="*/ 8 h 74"/>
                <a:gd name="T4" fmla="*/ 2 w 660"/>
                <a:gd name="T5" fmla="*/ 0 h 74"/>
                <a:gd name="T6" fmla="*/ 308 w 660"/>
                <a:gd name="T7" fmla="*/ 66 h 74"/>
                <a:gd name="T8" fmla="*/ 658 w 660"/>
                <a:gd name="T9" fmla="*/ 12 h 74"/>
                <a:gd name="T10" fmla="*/ 660 w 660"/>
                <a:gd name="T11" fmla="*/ 20 h 74"/>
                <a:gd name="T12" fmla="*/ 308 w 660"/>
                <a:gd name="T13" fmla="*/ 74 h 74"/>
                <a:gd name="T14" fmla="*/ 0 w 660"/>
                <a:gd name="T15" fmla="*/ 8 h 74"/>
                <a:gd name="T16" fmla="*/ 0 w 660"/>
                <a:gd name="T17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0" h="74">
                  <a:moveTo>
                    <a:pt x="0" y="8"/>
                  </a:moveTo>
                  <a:lnTo>
                    <a:pt x="0" y="8"/>
                  </a:lnTo>
                  <a:lnTo>
                    <a:pt x="2" y="0"/>
                  </a:lnTo>
                  <a:lnTo>
                    <a:pt x="308" y="66"/>
                  </a:lnTo>
                  <a:lnTo>
                    <a:pt x="658" y="12"/>
                  </a:lnTo>
                  <a:lnTo>
                    <a:pt x="660" y="20"/>
                  </a:lnTo>
                  <a:lnTo>
                    <a:pt x="308" y="7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 rot="1349765">
              <a:off x="10052870" y="4962183"/>
              <a:ext cx="244475" cy="193675"/>
            </a:xfrm>
            <a:custGeom>
              <a:avLst/>
              <a:gdLst>
                <a:gd name="T0" fmla="*/ 0 w 154"/>
                <a:gd name="T1" fmla="*/ 122 h 122"/>
                <a:gd name="T2" fmla="*/ 0 w 154"/>
                <a:gd name="T3" fmla="*/ 122 h 122"/>
                <a:gd name="T4" fmla="*/ 2 w 154"/>
                <a:gd name="T5" fmla="*/ 112 h 122"/>
                <a:gd name="T6" fmla="*/ 10 w 154"/>
                <a:gd name="T7" fmla="*/ 90 h 122"/>
                <a:gd name="T8" fmla="*/ 22 w 154"/>
                <a:gd name="T9" fmla="*/ 62 h 122"/>
                <a:gd name="T10" fmla="*/ 30 w 154"/>
                <a:gd name="T11" fmla="*/ 48 h 122"/>
                <a:gd name="T12" fmla="*/ 38 w 154"/>
                <a:gd name="T13" fmla="*/ 34 h 122"/>
                <a:gd name="T14" fmla="*/ 48 w 154"/>
                <a:gd name="T15" fmla="*/ 20 h 122"/>
                <a:gd name="T16" fmla="*/ 60 w 154"/>
                <a:gd name="T17" fmla="*/ 10 h 122"/>
                <a:gd name="T18" fmla="*/ 72 w 154"/>
                <a:gd name="T19" fmla="*/ 2 h 122"/>
                <a:gd name="T20" fmla="*/ 86 w 154"/>
                <a:gd name="T21" fmla="*/ 0 h 122"/>
                <a:gd name="T22" fmla="*/ 94 w 154"/>
                <a:gd name="T23" fmla="*/ 0 h 122"/>
                <a:gd name="T24" fmla="*/ 102 w 154"/>
                <a:gd name="T25" fmla="*/ 0 h 122"/>
                <a:gd name="T26" fmla="*/ 110 w 154"/>
                <a:gd name="T27" fmla="*/ 4 h 122"/>
                <a:gd name="T28" fmla="*/ 118 w 154"/>
                <a:gd name="T29" fmla="*/ 8 h 122"/>
                <a:gd name="T30" fmla="*/ 136 w 154"/>
                <a:gd name="T31" fmla="*/ 20 h 122"/>
                <a:gd name="T32" fmla="*/ 154 w 154"/>
                <a:gd name="T33" fmla="*/ 40 h 122"/>
                <a:gd name="T34" fmla="*/ 0 w 154"/>
                <a:gd name="T3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22">
                  <a:moveTo>
                    <a:pt x="0" y="122"/>
                  </a:moveTo>
                  <a:lnTo>
                    <a:pt x="0" y="122"/>
                  </a:lnTo>
                  <a:lnTo>
                    <a:pt x="2" y="112"/>
                  </a:lnTo>
                  <a:lnTo>
                    <a:pt x="10" y="90"/>
                  </a:lnTo>
                  <a:lnTo>
                    <a:pt x="22" y="62"/>
                  </a:lnTo>
                  <a:lnTo>
                    <a:pt x="30" y="48"/>
                  </a:lnTo>
                  <a:lnTo>
                    <a:pt x="38" y="34"/>
                  </a:lnTo>
                  <a:lnTo>
                    <a:pt x="48" y="20"/>
                  </a:lnTo>
                  <a:lnTo>
                    <a:pt x="60" y="10"/>
                  </a:lnTo>
                  <a:lnTo>
                    <a:pt x="72" y="2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36" y="20"/>
                  </a:lnTo>
                  <a:lnTo>
                    <a:pt x="154" y="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 rot="1349765">
              <a:off x="10532195" y="5173134"/>
              <a:ext cx="250825" cy="130175"/>
            </a:xfrm>
            <a:custGeom>
              <a:avLst/>
              <a:gdLst>
                <a:gd name="T0" fmla="*/ 0 w 158"/>
                <a:gd name="T1" fmla="*/ 44 h 82"/>
                <a:gd name="T2" fmla="*/ 158 w 158"/>
                <a:gd name="T3" fmla="*/ 82 h 82"/>
                <a:gd name="T4" fmla="*/ 158 w 158"/>
                <a:gd name="T5" fmla="*/ 82 h 82"/>
                <a:gd name="T6" fmla="*/ 156 w 158"/>
                <a:gd name="T7" fmla="*/ 74 h 82"/>
                <a:gd name="T8" fmla="*/ 152 w 158"/>
                <a:gd name="T9" fmla="*/ 58 h 82"/>
                <a:gd name="T10" fmla="*/ 144 w 158"/>
                <a:gd name="T11" fmla="*/ 38 h 82"/>
                <a:gd name="T12" fmla="*/ 138 w 158"/>
                <a:gd name="T13" fmla="*/ 28 h 82"/>
                <a:gd name="T14" fmla="*/ 132 w 158"/>
                <a:gd name="T15" fmla="*/ 18 h 82"/>
                <a:gd name="T16" fmla="*/ 122 w 158"/>
                <a:gd name="T17" fmla="*/ 10 h 82"/>
                <a:gd name="T18" fmla="*/ 112 w 158"/>
                <a:gd name="T19" fmla="*/ 4 h 82"/>
                <a:gd name="T20" fmla="*/ 98 w 158"/>
                <a:gd name="T21" fmla="*/ 0 h 82"/>
                <a:gd name="T22" fmla="*/ 84 w 158"/>
                <a:gd name="T23" fmla="*/ 0 h 82"/>
                <a:gd name="T24" fmla="*/ 66 w 158"/>
                <a:gd name="T25" fmla="*/ 2 h 82"/>
                <a:gd name="T26" fmla="*/ 48 w 158"/>
                <a:gd name="T27" fmla="*/ 10 h 82"/>
                <a:gd name="T28" fmla="*/ 24 w 158"/>
                <a:gd name="T29" fmla="*/ 24 h 82"/>
                <a:gd name="T30" fmla="*/ 0 w 158"/>
                <a:gd name="T31" fmla="*/ 44 h 82"/>
                <a:gd name="T32" fmla="*/ 0 w 158"/>
                <a:gd name="T3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82">
                  <a:moveTo>
                    <a:pt x="0" y="44"/>
                  </a:moveTo>
                  <a:lnTo>
                    <a:pt x="158" y="82"/>
                  </a:lnTo>
                  <a:lnTo>
                    <a:pt x="158" y="82"/>
                  </a:lnTo>
                  <a:lnTo>
                    <a:pt x="156" y="74"/>
                  </a:lnTo>
                  <a:lnTo>
                    <a:pt x="152" y="58"/>
                  </a:lnTo>
                  <a:lnTo>
                    <a:pt x="144" y="38"/>
                  </a:lnTo>
                  <a:lnTo>
                    <a:pt x="138" y="28"/>
                  </a:lnTo>
                  <a:lnTo>
                    <a:pt x="132" y="18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98" y="0"/>
                  </a:lnTo>
                  <a:lnTo>
                    <a:pt x="84" y="0"/>
                  </a:lnTo>
                  <a:lnTo>
                    <a:pt x="66" y="2"/>
                  </a:lnTo>
                  <a:lnTo>
                    <a:pt x="48" y="10"/>
                  </a:lnTo>
                  <a:lnTo>
                    <a:pt x="24" y="24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 rot="1349765">
              <a:off x="10057971" y="4958760"/>
              <a:ext cx="238125" cy="174625"/>
            </a:xfrm>
            <a:custGeom>
              <a:avLst/>
              <a:gdLst>
                <a:gd name="T0" fmla="*/ 0 w 150"/>
                <a:gd name="T1" fmla="*/ 110 h 110"/>
                <a:gd name="T2" fmla="*/ 0 w 150"/>
                <a:gd name="T3" fmla="*/ 110 h 110"/>
                <a:gd name="T4" fmla="*/ 4 w 150"/>
                <a:gd name="T5" fmla="*/ 100 h 110"/>
                <a:gd name="T6" fmla="*/ 12 w 150"/>
                <a:gd name="T7" fmla="*/ 78 h 110"/>
                <a:gd name="T8" fmla="*/ 18 w 150"/>
                <a:gd name="T9" fmla="*/ 64 h 110"/>
                <a:gd name="T10" fmla="*/ 26 w 150"/>
                <a:gd name="T11" fmla="*/ 50 h 110"/>
                <a:gd name="T12" fmla="*/ 36 w 150"/>
                <a:gd name="T13" fmla="*/ 36 h 110"/>
                <a:gd name="T14" fmla="*/ 46 w 150"/>
                <a:gd name="T15" fmla="*/ 24 h 110"/>
                <a:gd name="T16" fmla="*/ 46 w 150"/>
                <a:gd name="T17" fmla="*/ 24 h 110"/>
                <a:gd name="T18" fmla="*/ 58 w 150"/>
                <a:gd name="T19" fmla="*/ 14 h 110"/>
                <a:gd name="T20" fmla="*/ 70 w 150"/>
                <a:gd name="T21" fmla="*/ 6 h 110"/>
                <a:gd name="T22" fmla="*/ 80 w 150"/>
                <a:gd name="T23" fmla="*/ 2 h 110"/>
                <a:gd name="T24" fmla="*/ 92 w 150"/>
                <a:gd name="T25" fmla="*/ 0 h 110"/>
                <a:gd name="T26" fmla="*/ 104 w 150"/>
                <a:gd name="T27" fmla="*/ 0 h 110"/>
                <a:gd name="T28" fmla="*/ 114 w 150"/>
                <a:gd name="T29" fmla="*/ 2 h 110"/>
                <a:gd name="T30" fmla="*/ 124 w 150"/>
                <a:gd name="T31" fmla="*/ 4 h 110"/>
                <a:gd name="T32" fmla="*/ 132 w 150"/>
                <a:gd name="T33" fmla="*/ 8 h 110"/>
                <a:gd name="T34" fmla="*/ 138 w 150"/>
                <a:gd name="T35" fmla="*/ 14 h 110"/>
                <a:gd name="T36" fmla="*/ 144 w 150"/>
                <a:gd name="T37" fmla="*/ 18 h 110"/>
                <a:gd name="T38" fmla="*/ 148 w 150"/>
                <a:gd name="T39" fmla="*/ 24 h 110"/>
                <a:gd name="T40" fmla="*/ 150 w 150"/>
                <a:gd name="T41" fmla="*/ 30 h 110"/>
                <a:gd name="T42" fmla="*/ 150 w 150"/>
                <a:gd name="T43" fmla="*/ 34 h 110"/>
                <a:gd name="T44" fmla="*/ 146 w 150"/>
                <a:gd name="T45" fmla="*/ 38 h 110"/>
                <a:gd name="T46" fmla="*/ 140 w 150"/>
                <a:gd name="T47" fmla="*/ 42 h 110"/>
                <a:gd name="T48" fmla="*/ 130 w 150"/>
                <a:gd name="T49" fmla="*/ 44 h 110"/>
                <a:gd name="T50" fmla="*/ 130 w 150"/>
                <a:gd name="T51" fmla="*/ 44 h 110"/>
                <a:gd name="T52" fmla="*/ 118 w 150"/>
                <a:gd name="T53" fmla="*/ 42 h 110"/>
                <a:gd name="T54" fmla="*/ 108 w 150"/>
                <a:gd name="T55" fmla="*/ 40 h 110"/>
                <a:gd name="T56" fmla="*/ 90 w 150"/>
                <a:gd name="T57" fmla="*/ 30 h 110"/>
                <a:gd name="T58" fmla="*/ 82 w 150"/>
                <a:gd name="T59" fmla="*/ 28 h 110"/>
                <a:gd name="T60" fmla="*/ 74 w 150"/>
                <a:gd name="T61" fmla="*/ 28 h 110"/>
                <a:gd name="T62" fmla="*/ 64 w 150"/>
                <a:gd name="T63" fmla="*/ 32 h 110"/>
                <a:gd name="T64" fmla="*/ 52 w 150"/>
                <a:gd name="T65" fmla="*/ 42 h 110"/>
                <a:gd name="T66" fmla="*/ 52 w 150"/>
                <a:gd name="T67" fmla="*/ 42 h 110"/>
                <a:gd name="T68" fmla="*/ 40 w 150"/>
                <a:gd name="T69" fmla="*/ 52 h 110"/>
                <a:gd name="T70" fmla="*/ 28 w 150"/>
                <a:gd name="T71" fmla="*/ 64 h 110"/>
                <a:gd name="T72" fmla="*/ 12 w 150"/>
                <a:gd name="T73" fmla="*/ 86 h 110"/>
                <a:gd name="T74" fmla="*/ 4 w 150"/>
                <a:gd name="T75" fmla="*/ 104 h 110"/>
                <a:gd name="T76" fmla="*/ 0 w 150"/>
                <a:gd name="T77" fmla="*/ 110 h 110"/>
                <a:gd name="T78" fmla="*/ 0 w 150"/>
                <a:gd name="T7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" h="110">
                  <a:moveTo>
                    <a:pt x="0" y="110"/>
                  </a:moveTo>
                  <a:lnTo>
                    <a:pt x="0" y="110"/>
                  </a:lnTo>
                  <a:lnTo>
                    <a:pt x="4" y="100"/>
                  </a:lnTo>
                  <a:lnTo>
                    <a:pt x="12" y="78"/>
                  </a:lnTo>
                  <a:lnTo>
                    <a:pt x="18" y="64"/>
                  </a:lnTo>
                  <a:lnTo>
                    <a:pt x="26" y="50"/>
                  </a:lnTo>
                  <a:lnTo>
                    <a:pt x="36" y="3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58" y="14"/>
                  </a:lnTo>
                  <a:lnTo>
                    <a:pt x="70" y="6"/>
                  </a:lnTo>
                  <a:lnTo>
                    <a:pt x="80" y="2"/>
                  </a:lnTo>
                  <a:lnTo>
                    <a:pt x="92" y="0"/>
                  </a:lnTo>
                  <a:lnTo>
                    <a:pt x="104" y="0"/>
                  </a:lnTo>
                  <a:lnTo>
                    <a:pt x="114" y="2"/>
                  </a:lnTo>
                  <a:lnTo>
                    <a:pt x="124" y="4"/>
                  </a:lnTo>
                  <a:lnTo>
                    <a:pt x="132" y="8"/>
                  </a:lnTo>
                  <a:lnTo>
                    <a:pt x="138" y="14"/>
                  </a:lnTo>
                  <a:lnTo>
                    <a:pt x="144" y="18"/>
                  </a:lnTo>
                  <a:lnTo>
                    <a:pt x="148" y="24"/>
                  </a:lnTo>
                  <a:lnTo>
                    <a:pt x="150" y="30"/>
                  </a:lnTo>
                  <a:lnTo>
                    <a:pt x="150" y="34"/>
                  </a:lnTo>
                  <a:lnTo>
                    <a:pt x="146" y="38"/>
                  </a:lnTo>
                  <a:lnTo>
                    <a:pt x="140" y="42"/>
                  </a:lnTo>
                  <a:lnTo>
                    <a:pt x="130" y="44"/>
                  </a:lnTo>
                  <a:lnTo>
                    <a:pt x="130" y="44"/>
                  </a:lnTo>
                  <a:lnTo>
                    <a:pt x="118" y="42"/>
                  </a:lnTo>
                  <a:lnTo>
                    <a:pt x="108" y="40"/>
                  </a:lnTo>
                  <a:lnTo>
                    <a:pt x="90" y="30"/>
                  </a:lnTo>
                  <a:lnTo>
                    <a:pt x="82" y="28"/>
                  </a:lnTo>
                  <a:lnTo>
                    <a:pt x="74" y="28"/>
                  </a:lnTo>
                  <a:lnTo>
                    <a:pt x="64" y="3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40" y="52"/>
                  </a:lnTo>
                  <a:lnTo>
                    <a:pt x="28" y="64"/>
                  </a:lnTo>
                  <a:lnTo>
                    <a:pt x="12" y="86"/>
                  </a:lnTo>
                  <a:lnTo>
                    <a:pt x="4" y="104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 rot="1349765">
              <a:off x="10525166" y="5134916"/>
              <a:ext cx="260350" cy="142875"/>
            </a:xfrm>
            <a:custGeom>
              <a:avLst/>
              <a:gdLst>
                <a:gd name="T0" fmla="*/ 164 w 164"/>
                <a:gd name="T1" fmla="*/ 90 h 90"/>
                <a:gd name="T2" fmla="*/ 164 w 164"/>
                <a:gd name="T3" fmla="*/ 90 h 90"/>
                <a:gd name="T4" fmla="*/ 164 w 164"/>
                <a:gd name="T5" fmla="*/ 70 h 90"/>
                <a:gd name="T6" fmla="*/ 160 w 164"/>
                <a:gd name="T7" fmla="*/ 54 h 90"/>
                <a:gd name="T8" fmla="*/ 156 w 164"/>
                <a:gd name="T9" fmla="*/ 36 h 90"/>
                <a:gd name="T10" fmla="*/ 146 w 164"/>
                <a:gd name="T11" fmla="*/ 20 h 90"/>
                <a:gd name="T12" fmla="*/ 142 w 164"/>
                <a:gd name="T13" fmla="*/ 12 h 90"/>
                <a:gd name="T14" fmla="*/ 134 w 164"/>
                <a:gd name="T15" fmla="*/ 8 h 90"/>
                <a:gd name="T16" fmla="*/ 126 w 164"/>
                <a:gd name="T17" fmla="*/ 2 h 90"/>
                <a:gd name="T18" fmla="*/ 118 w 164"/>
                <a:gd name="T19" fmla="*/ 0 h 90"/>
                <a:gd name="T20" fmla="*/ 106 w 164"/>
                <a:gd name="T21" fmla="*/ 0 h 90"/>
                <a:gd name="T22" fmla="*/ 96 w 164"/>
                <a:gd name="T23" fmla="*/ 2 h 90"/>
                <a:gd name="T24" fmla="*/ 96 w 164"/>
                <a:gd name="T25" fmla="*/ 2 h 90"/>
                <a:gd name="T26" fmla="*/ 70 w 164"/>
                <a:gd name="T27" fmla="*/ 10 h 90"/>
                <a:gd name="T28" fmla="*/ 50 w 164"/>
                <a:gd name="T29" fmla="*/ 18 h 90"/>
                <a:gd name="T30" fmla="*/ 30 w 164"/>
                <a:gd name="T31" fmla="*/ 28 h 90"/>
                <a:gd name="T32" fmla="*/ 16 w 164"/>
                <a:gd name="T33" fmla="*/ 38 h 90"/>
                <a:gd name="T34" fmla="*/ 6 w 164"/>
                <a:gd name="T35" fmla="*/ 48 h 90"/>
                <a:gd name="T36" fmla="*/ 0 w 164"/>
                <a:gd name="T37" fmla="*/ 56 h 90"/>
                <a:gd name="T38" fmla="*/ 0 w 164"/>
                <a:gd name="T39" fmla="*/ 60 h 90"/>
                <a:gd name="T40" fmla="*/ 0 w 164"/>
                <a:gd name="T41" fmla="*/ 64 h 90"/>
                <a:gd name="T42" fmla="*/ 2 w 164"/>
                <a:gd name="T43" fmla="*/ 66 h 90"/>
                <a:gd name="T44" fmla="*/ 6 w 164"/>
                <a:gd name="T45" fmla="*/ 68 h 90"/>
                <a:gd name="T46" fmla="*/ 6 w 164"/>
                <a:gd name="T47" fmla="*/ 68 h 90"/>
                <a:gd name="T48" fmla="*/ 12 w 164"/>
                <a:gd name="T49" fmla="*/ 68 h 90"/>
                <a:gd name="T50" fmla="*/ 20 w 164"/>
                <a:gd name="T51" fmla="*/ 66 h 90"/>
                <a:gd name="T52" fmla="*/ 36 w 164"/>
                <a:gd name="T53" fmla="*/ 62 h 90"/>
                <a:gd name="T54" fmla="*/ 78 w 164"/>
                <a:gd name="T55" fmla="*/ 46 h 90"/>
                <a:gd name="T56" fmla="*/ 98 w 164"/>
                <a:gd name="T57" fmla="*/ 38 h 90"/>
                <a:gd name="T58" fmla="*/ 118 w 164"/>
                <a:gd name="T59" fmla="*/ 34 h 90"/>
                <a:gd name="T60" fmla="*/ 126 w 164"/>
                <a:gd name="T61" fmla="*/ 34 h 90"/>
                <a:gd name="T62" fmla="*/ 134 w 164"/>
                <a:gd name="T63" fmla="*/ 36 h 90"/>
                <a:gd name="T64" fmla="*/ 140 w 164"/>
                <a:gd name="T65" fmla="*/ 40 h 90"/>
                <a:gd name="T66" fmla="*/ 144 w 164"/>
                <a:gd name="T67" fmla="*/ 44 h 90"/>
                <a:gd name="T68" fmla="*/ 144 w 164"/>
                <a:gd name="T69" fmla="*/ 44 h 90"/>
                <a:gd name="T70" fmla="*/ 156 w 164"/>
                <a:gd name="T71" fmla="*/ 66 h 90"/>
                <a:gd name="T72" fmla="*/ 162 w 164"/>
                <a:gd name="T73" fmla="*/ 80 h 90"/>
                <a:gd name="T74" fmla="*/ 164 w 164"/>
                <a:gd name="T75" fmla="*/ 90 h 90"/>
                <a:gd name="T76" fmla="*/ 164 w 164"/>
                <a:gd name="T7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90">
                  <a:moveTo>
                    <a:pt x="164" y="90"/>
                  </a:moveTo>
                  <a:lnTo>
                    <a:pt x="164" y="90"/>
                  </a:lnTo>
                  <a:lnTo>
                    <a:pt x="164" y="70"/>
                  </a:lnTo>
                  <a:lnTo>
                    <a:pt x="160" y="54"/>
                  </a:lnTo>
                  <a:lnTo>
                    <a:pt x="156" y="36"/>
                  </a:lnTo>
                  <a:lnTo>
                    <a:pt x="146" y="20"/>
                  </a:lnTo>
                  <a:lnTo>
                    <a:pt x="142" y="12"/>
                  </a:lnTo>
                  <a:lnTo>
                    <a:pt x="134" y="8"/>
                  </a:lnTo>
                  <a:lnTo>
                    <a:pt x="126" y="2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70" y="10"/>
                  </a:lnTo>
                  <a:lnTo>
                    <a:pt x="50" y="18"/>
                  </a:lnTo>
                  <a:lnTo>
                    <a:pt x="30" y="28"/>
                  </a:lnTo>
                  <a:lnTo>
                    <a:pt x="16" y="38"/>
                  </a:lnTo>
                  <a:lnTo>
                    <a:pt x="6" y="48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20" y="66"/>
                  </a:lnTo>
                  <a:lnTo>
                    <a:pt x="36" y="62"/>
                  </a:lnTo>
                  <a:lnTo>
                    <a:pt x="78" y="46"/>
                  </a:lnTo>
                  <a:lnTo>
                    <a:pt x="98" y="38"/>
                  </a:lnTo>
                  <a:lnTo>
                    <a:pt x="118" y="34"/>
                  </a:lnTo>
                  <a:lnTo>
                    <a:pt x="126" y="34"/>
                  </a:lnTo>
                  <a:lnTo>
                    <a:pt x="134" y="36"/>
                  </a:lnTo>
                  <a:lnTo>
                    <a:pt x="140" y="40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56" y="66"/>
                  </a:lnTo>
                  <a:lnTo>
                    <a:pt x="162" y="80"/>
                  </a:lnTo>
                  <a:lnTo>
                    <a:pt x="164" y="90"/>
                  </a:lnTo>
                  <a:lnTo>
                    <a:pt x="164" y="9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 rot="1349765">
              <a:off x="10344077" y="5253196"/>
              <a:ext cx="330200" cy="479425"/>
            </a:xfrm>
            <a:custGeom>
              <a:avLst/>
              <a:gdLst>
                <a:gd name="T0" fmla="*/ 132 w 208"/>
                <a:gd name="T1" fmla="*/ 2 h 302"/>
                <a:gd name="T2" fmla="*/ 132 w 208"/>
                <a:gd name="T3" fmla="*/ 2 h 302"/>
                <a:gd name="T4" fmla="*/ 122 w 208"/>
                <a:gd name="T5" fmla="*/ 0 h 302"/>
                <a:gd name="T6" fmla="*/ 112 w 208"/>
                <a:gd name="T7" fmla="*/ 0 h 302"/>
                <a:gd name="T8" fmla="*/ 102 w 208"/>
                <a:gd name="T9" fmla="*/ 2 h 302"/>
                <a:gd name="T10" fmla="*/ 92 w 208"/>
                <a:gd name="T11" fmla="*/ 6 h 302"/>
                <a:gd name="T12" fmla="*/ 82 w 208"/>
                <a:gd name="T13" fmla="*/ 10 h 302"/>
                <a:gd name="T14" fmla="*/ 72 w 208"/>
                <a:gd name="T15" fmla="*/ 16 h 302"/>
                <a:gd name="T16" fmla="*/ 62 w 208"/>
                <a:gd name="T17" fmla="*/ 22 h 302"/>
                <a:gd name="T18" fmla="*/ 54 w 208"/>
                <a:gd name="T19" fmla="*/ 32 h 302"/>
                <a:gd name="T20" fmla="*/ 36 w 208"/>
                <a:gd name="T21" fmla="*/ 52 h 302"/>
                <a:gd name="T22" fmla="*/ 22 w 208"/>
                <a:gd name="T23" fmla="*/ 78 h 302"/>
                <a:gd name="T24" fmla="*/ 12 w 208"/>
                <a:gd name="T25" fmla="*/ 106 h 302"/>
                <a:gd name="T26" fmla="*/ 4 w 208"/>
                <a:gd name="T27" fmla="*/ 138 h 302"/>
                <a:gd name="T28" fmla="*/ 4 w 208"/>
                <a:gd name="T29" fmla="*/ 138 h 302"/>
                <a:gd name="T30" fmla="*/ 0 w 208"/>
                <a:gd name="T31" fmla="*/ 162 h 302"/>
                <a:gd name="T32" fmla="*/ 0 w 208"/>
                <a:gd name="T33" fmla="*/ 184 h 302"/>
                <a:gd name="T34" fmla="*/ 0 w 208"/>
                <a:gd name="T35" fmla="*/ 206 h 302"/>
                <a:gd name="T36" fmla="*/ 2 w 208"/>
                <a:gd name="T37" fmla="*/ 226 h 302"/>
                <a:gd name="T38" fmla="*/ 8 w 208"/>
                <a:gd name="T39" fmla="*/ 246 h 302"/>
                <a:gd name="T40" fmla="*/ 12 w 208"/>
                <a:gd name="T41" fmla="*/ 264 h 302"/>
                <a:gd name="T42" fmla="*/ 20 w 208"/>
                <a:gd name="T43" fmla="*/ 280 h 302"/>
                <a:gd name="T44" fmla="*/ 30 w 208"/>
                <a:gd name="T45" fmla="*/ 294 h 302"/>
                <a:gd name="T46" fmla="*/ 30 w 208"/>
                <a:gd name="T47" fmla="*/ 294 h 302"/>
                <a:gd name="T48" fmla="*/ 46 w 208"/>
                <a:gd name="T49" fmla="*/ 290 h 302"/>
                <a:gd name="T50" fmla="*/ 74 w 208"/>
                <a:gd name="T51" fmla="*/ 284 h 302"/>
                <a:gd name="T52" fmla="*/ 74 w 208"/>
                <a:gd name="T53" fmla="*/ 284 h 302"/>
                <a:gd name="T54" fmla="*/ 84 w 208"/>
                <a:gd name="T55" fmla="*/ 284 h 302"/>
                <a:gd name="T56" fmla="*/ 96 w 208"/>
                <a:gd name="T57" fmla="*/ 284 h 302"/>
                <a:gd name="T58" fmla="*/ 118 w 208"/>
                <a:gd name="T59" fmla="*/ 288 h 302"/>
                <a:gd name="T60" fmla="*/ 136 w 208"/>
                <a:gd name="T61" fmla="*/ 294 h 302"/>
                <a:gd name="T62" fmla="*/ 152 w 208"/>
                <a:gd name="T63" fmla="*/ 302 h 302"/>
                <a:gd name="T64" fmla="*/ 152 w 208"/>
                <a:gd name="T65" fmla="*/ 302 h 302"/>
                <a:gd name="T66" fmla="*/ 170 w 208"/>
                <a:gd name="T67" fmla="*/ 280 h 302"/>
                <a:gd name="T68" fmla="*/ 184 w 208"/>
                <a:gd name="T69" fmla="*/ 256 h 302"/>
                <a:gd name="T70" fmla="*/ 196 w 208"/>
                <a:gd name="T71" fmla="*/ 226 h 302"/>
                <a:gd name="T72" fmla="*/ 204 w 208"/>
                <a:gd name="T73" fmla="*/ 194 h 302"/>
                <a:gd name="T74" fmla="*/ 204 w 208"/>
                <a:gd name="T75" fmla="*/ 194 h 302"/>
                <a:gd name="T76" fmla="*/ 208 w 208"/>
                <a:gd name="T77" fmla="*/ 160 h 302"/>
                <a:gd name="T78" fmla="*/ 206 w 208"/>
                <a:gd name="T79" fmla="*/ 128 h 302"/>
                <a:gd name="T80" fmla="*/ 202 w 208"/>
                <a:gd name="T81" fmla="*/ 98 h 302"/>
                <a:gd name="T82" fmla="*/ 194 w 208"/>
                <a:gd name="T83" fmla="*/ 70 h 302"/>
                <a:gd name="T84" fmla="*/ 184 w 208"/>
                <a:gd name="T85" fmla="*/ 46 h 302"/>
                <a:gd name="T86" fmla="*/ 176 w 208"/>
                <a:gd name="T87" fmla="*/ 36 h 302"/>
                <a:gd name="T88" fmla="*/ 168 w 208"/>
                <a:gd name="T89" fmla="*/ 26 h 302"/>
                <a:gd name="T90" fmla="*/ 160 w 208"/>
                <a:gd name="T91" fmla="*/ 18 h 302"/>
                <a:gd name="T92" fmla="*/ 152 w 208"/>
                <a:gd name="T93" fmla="*/ 12 h 302"/>
                <a:gd name="T94" fmla="*/ 142 w 208"/>
                <a:gd name="T95" fmla="*/ 6 h 302"/>
                <a:gd name="T96" fmla="*/ 132 w 208"/>
                <a:gd name="T97" fmla="*/ 2 h 302"/>
                <a:gd name="T98" fmla="*/ 132 w 208"/>
                <a:gd name="T99" fmla="*/ 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302">
                  <a:moveTo>
                    <a:pt x="132" y="2"/>
                  </a:moveTo>
                  <a:lnTo>
                    <a:pt x="132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2" y="10"/>
                  </a:lnTo>
                  <a:lnTo>
                    <a:pt x="72" y="16"/>
                  </a:lnTo>
                  <a:lnTo>
                    <a:pt x="62" y="22"/>
                  </a:lnTo>
                  <a:lnTo>
                    <a:pt x="54" y="32"/>
                  </a:lnTo>
                  <a:lnTo>
                    <a:pt x="36" y="52"/>
                  </a:lnTo>
                  <a:lnTo>
                    <a:pt x="22" y="78"/>
                  </a:lnTo>
                  <a:lnTo>
                    <a:pt x="12" y="106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0" y="162"/>
                  </a:lnTo>
                  <a:lnTo>
                    <a:pt x="0" y="184"/>
                  </a:lnTo>
                  <a:lnTo>
                    <a:pt x="0" y="206"/>
                  </a:lnTo>
                  <a:lnTo>
                    <a:pt x="2" y="226"/>
                  </a:lnTo>
                  <a:lnTo>
                    <a:pt x="8" y="246"/>
                  </a:lnTo>
                  <a:lnTo>
                    <a:pt x="12" y="264"/>
                  </a:lnTo>
                  <a:lnTo>
                    <a:pt x="20" y="280"/>
                  </a:lnTo>
                  <a:lnTo>
                    <a:pt x="30" y="294"/>
                  </a:lnTo>
                  <a:lnTo>
                    <a:pt x="30" y="294"/>
                  </a:lnTo>
                  <a:lnTo>
                    <a:pt x="46" y="290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84" y="284"/>
                  </a:lnTo>
                  <a:lnTo>
                    <a:pt x="96" y="284"/>
                  </a:lnTo>
                  <a:lnTo>
                    <a:pt x="118" y="288"/>
                  </a:lnTo>
                  <a:lnTo>
                    <a:pt x="136" y="294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70" y="280"/>
                  </a:lnTo>
                  <a:lnTo>
                    <a:pt x="184" y="256"/>
                  </a:lnTo>
                  <a:lnTo>
                    <a:pt x="196" y="226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8" y="160"/>
                  </a:lnTo>
                  <a:lnTo>
                    <a:pt x="206" y="128"/>
                  </a:lnTo>
                  <a:lnTo>
                    <a:pt x="202" y="98"/>
                  </a:lnTo>
                  <a:lnTo>
                    <a:pt x="194" y="70"/>
                  </a:lnTo>
                  <a:lnTo>
                    <a:pt x="184" y="46"/>
                  </a:lnTo>
                  <a:lnTo>
                    <a:pt x="176" y="36"/>
                  </a:lnTo>
                  <a:lnTo>
                    <a:pt x="168" y="26"/>
                  </a:lnTo>
                  <a:lnTo>
                    <a:pt x="160" y="18"/>
                  </a:lnTo>
                  <a:lnTo>
                    <a:pt x="152" y="12"/>
                  </a:lnTo>
                  <a:lnTo>
                    <a:pt x="142" y="6"/>
                  </a:lnTo>
                  <a:lnTo>
                    <a:pt x="132" y="2"/>
                  </a:lnTo>
                  <a:lnTo>
                    <a:pt x="132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 rot="1349765">
              <a:off x="10357660" y="5283859"/>
              <a:ext cx="292100" cy="444500"/>
            </a:xfrm>
            <a:custGeom>
              <a:avLst/>
              <a:gdLst>
                <a:gd name="T0" fmla="*/ 118 w 184"/>
                <a:gd name="T1" fmla="*/ 2 h 280"/>
                <a:gd name="T2" fmla="*/ 118 w 184"/>
                <a:gd name="T3" fmla="*/ 2 h 280"/>
                <a:gd name="T4" fmla="*/ 108 w 184"/>
                <a:gd name="T5" fmla="*/ 0 h 280"/>
                <a:gd name="T6" fmla="*/ 98 w 184"/>
                <a:gd name="T7" fmla="*/ 0 h 280"/>
                <a:gd name="T8" fmla="*/ 90 w 184"/>
                <a:gd name="T9" fmla="*/ 2 h 280"/>
                <a:gd name="T10" fmla="*/ 80 w 184"/>
                <a:gd name="T11" fmla="*/ 4 h 280"/>
                <a:gd name="T12" fmla="*/ 72 w 184"/>
                <a:gd name="T13" fmla="*/ 8 h 280"/>
                <a:gd name="T14" fmla="*/ 64 w 184"/>
                <a:gd name="T15" fmla="*/ 14 h 280"/>
                <a:gd name="T16" fmla="*/ 46 w 184"/>
                <a:gd name="T17" fmla="*/ 28 h 280"/>
                <a:gd name="T18" fmla="*/ 32 w 184"/>
                <a:gd name="T19" fmla="*/ 48 h 280"/>
                <a:gd name="T20" fmla="*/ 20 w 184"/>
                <a:gd name="T21" fmla="*/ 72 h 280"/>
                <a:gd name="T22" fmla="*/ 10 w 184"/>
                <a:gd name="T23" fmla="*/ 98 h 280"/>
                <a:gd name="T24" fmla="*/ 2 w 184"/>
                <a:gd name="T25" fmla="*/ 128 h 280"/>
                <a:gd name="T26" fmla="*/ 2 w 184"/>
                <a:gd name="T27" fmla="*/ 128 h 280"/>
                <a:gd name="T28" fmla="*/ 0 w 184"/>
                <a:gd name="T29" fmla="*/ 150 h 280"/>
                <a:gd name="T30" fmla="*/ 0 w 184"/>
                <a:gd name="T31" fmla="*/ 170 h 280"/>
                <a:gd name="T32" fmla="*/ 0 w 184"/>
                <a:gd name="T33" fmla="*/ 190 h 280"/>
                <a:gd name="T34" fmla="*/ 2 w 184"/>
                <a:gd name="T35" fmla="*/ 208 h 280"/>
                <a:gd name="T36" fmla="*/ 6 w 184"/>
                <a:gd name="T37" fmla="*/ 226 h 280"/>
                <a:gd name="T38" fmla="*/ 12 w 184"/>
                <a:gd name="T39" fmla="*/ 244 h 280"/>
                <a:gd name="T40" fmla="*/ 18 w 184"/>
                <a:gd name="T41" fmla="*/ 260 h 280"/>
                <a:gd name="T42" fmla="*/ 26 w 184"/>
                <a:gd name="T43" fmla="*/ 272 h 280"/>
                <a:gd name="T44" fmla="*/ 26 w 184"/>
                <a:gd name="T45" fmla="*/ 272 h 280"/>
                <a:gd name="T46" fmla="*/ 40 w 184"/>
                <a:gd name="T47" fmla="*/ 268 h 280"/>
                <a:gd name="T48" fmla="*/ 64 w 184"/>
                <a:gd name="T49" fmla="*/ 264 h 280"/>
                <a:gd name="T50" fmla="*/ 64 w 184"/>
                <a:gd name="T51" fmla="*/ 264 h 280"/>
                <a:gd name="T52" fmla="*/ 74 w 184"/>
                <a:gd name="T53" fmla="*/ 262 h 280"/>
                <a:gd name="T54" fmla="*/ 84 w 184"/>
                <a:gd name="T55" fmla="*/ 262 h 280"/>
                <a:gd name="T56" fmla="*/ 104 w 184"/>
                <a:gd name="T57" fmla="*/ 266 h 280"/>
                <a:gd name="T58" fmla="*/ 122 w 184"/>
                <a:gd name="T59" fmla="*/ 272 h 280"/>
                <a:gd name="T60" fmla="*/ 136 w 184"/>
                <a:gd name="T61" fmla="*/ 280 h 280"/>
                <a:gd name="T62" fmla="*/ 136 w 184"/>
                <a:gd name="T63" fmla="*/ 280 h 280"/>
                <a:gd name="T64" fmla="*/ 150 w 184"/>
                <a:gd name="T65" fmla="*/ 260 h 280"/>
                <a:gd name="T66" fmla="*/ 164 w 184"/>
                <a:gd name="T67" fmla="*/ 236 h 280"/>
                <a:gd name="T68" fmla="*/ 174 w 184"/>
                <a:gd name="T69" fmla="*/ 210 h 280"/>
                <a:gd name="T70" fmla="*/ 180 w 184"/>
                <a:gd name="T71" fmla="*/ 178 h 280"/>
                <a:gd name="T72" fmla="*/ 180 w 184"/>
                <a:gd name="T73" fmla="*/ 178 h 280"/>
                <a:gd name="T74" fmla="*/ 184 w 184"/>
                <a:gd name="T75" fmla="*/ 148 h 280"/>
                <a:gd name="T76" fmla="*/ 184 w 184"/>
                <a:gd name="T77" fmla="*/ 118 h 280"/>
                <a:gd name="T78" fmla="*/ 180 w 184"/>
                <a:gd name="T79" fmla="*/ 90 h 280"/>
                <a:gd name="T80" fmla="*/ 172 w 184"/>
                <a:gd name="T81" fmla="*/ 64 h 280"/>
                <a:gd name="T82" fmla="*/ 162 w 184"/>
                <a:gd name="T83" fmla="*/ 42 h 280"/>
                <a:gd name="T84" fmla="*/ 150 w 184"/>
                <a:gd name="T85" fmla="*/ 24 h 280"/>
                <a:gd name="T86" fmla="*/ 142 w 184"/>
                <a:gd name="T87" fmla="*/ 16 h 280"/>
                <a:gd name="T88" fmla="*/ 134 w 184"/>
                <a:gd name="T89" fmla="*/ 10 h 280"/>
                <a:gd name="T90" fmla="*/ 126 w 184"/>
                <a:gd name="T91" fmla="*/ 6 h 280"/>
                <a:gd name="T92" fmla="*/ 118 w 184"/>
                <a:gd name="T93" fmla="*/ 2 h 280"/>
                <a:gd name="T94" fmla="*/ 118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118" y="2"/>
                  </a:moveTo>
                  <a:lnTo>
                    <a:pt x="118" y="2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90" y="2"/>
                  </a:lnTo>
                  <a:lnTo>
                    <a:pt x="80" y="4"/>
                  </a:lnTo>
                  <a:lnTo>
                    <a:pt x="72" y="8"/>
                  </a:lnTo>
                  <a:lnTo>
                    <a:pt x="64" y="14"/>
                  </a:lnTo>
                  <a:lnTo>
                    <a:pt x="46" y="28"/>
                  </a:lnTo>
                  <a:lnTo>
                    <a:pt x="32" y="48"/>
                  </a:lnTo>
                  <a:lnTo>
                    <a:pt x="20" y="72"/>
                  </a:lnTo>
                  <a:lnTo>
                    <a:pt x="10" y="98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50"/>
                  </a:lnTo>
                  <a:lnTo>
                    <a:pt x="0" y="170"/>
                  </a:lnTo>
                  <a:lnTo>
                    <a:pt x="0" y="190"/>
                  </a:lnTo>
                  <a:lnTo>
                    <a:pt x="2" y="208"/>
                  </a:lnTo>
                  <a:lnTo>
                    <a:pt x="6" y="226"/>
                  </a:lnTo>
                  <a:lnTo>
                    <a:pt x="12" y="244"/>
                  </a:lnTo>
                  <a:lnTo>
                    <a:pt x="18" y="260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40" y="268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74" y="262"/>
                  </a:lnTo>
                  <a:lnTo>
                    <a:pt x="84" y="262"/>
                  </a:lnTo>
                  <a:lnTo>
                    <a:pt x="104" y="266"/>
                  </a:lnTo>
                  <a:lnTo>
                    <a:pt x="122" y="272"/>
                  </a:lnTo>
                  <a:lnTo>
                    <a:pt x="136" y="280"/>
                  </a:lnTo>
                  <a:lnTo>
                    <a:pt x="136" y="280"/>
                  </a:lnTo>
                  <a:lnTo>
                    <a:pt x="150" y="260"/>
                  </a:lnTo>
                  <a:lnTo>
                    <a:pt x="164" y="236"/>
                  </a:lnTo>
                  <a:lnTo>
                    <a:pt x="174" y="210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4" y="148"/>
                  </a:lnTo>
                  <a:lnTo>
                    <a:pt x="184" y="118"/>
                  </a:lnTo>
                  <a:lnTo>
                    <a:pt x="180" y="90"/>
                  </a:lnTo>
                  <a:lnTo>
                    <a:pt x="172" y="64"/>
                  </a:lnTo>
                  <a:lnTo>
                    <a:pt x="162" y="42"/>
                  </a:lnTo>
                  <a:lnTo>
                    <a:pt x="150" y="24"/>
                  </a:lnTo>
                  <a:lnTo>
                    <a:pt x="142" y="16"/>
                  </a:lnTo>
                  <a:lnTo>
                    <a:pt x="134" y="10"/>
                  </a:lnTo>
                  <a:lnTo>
                    <a:pt x="126" y="6"/>
                  </a:lnTo>
                  <a:lnTo>
                    <a:pt x="118" y="2"/>
                  </a:lnTo>
                  <a:lnTo>
                    <a:pt x="118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 rot="1349765">
              <a:off x="10370498" y="5308655"/>
              <a:ext cx="260350" cy="409575"/>
            </a:xfrm>
            <a:custGeom>
              <a:avLst/>
              <a:gdLst>
                <a:gd name="T0" fmla="*/ 100 w 164"/>
                <a:gd name="T1" fmla="*/ 2 h 258"/>
                <a:gd name="T2" fmla="*/ 100 w 164"/>
                <a:gd name="T3" fmla="*/ 2 h 258"/>
                <a:gd name="T4" fmla="*/ 92 w 164"/>
                <a:gd name="T5" fmla="*/ 0 h 258"/>
                <a:gd name="T6" fmla="*/ 84 w 164"/>
                <a:gd name="T7" fmla="*/ 2 h 258"/>
                <a:gd name="T8" fmla="*/ 76 w 164"/>
                <a:gd name="T9" fmla="*/ 4 h 258"/>
                <a:gd name="T10" fmla="*/ 68 w 164"/>
                <a:gd name="T11" fmla="*/ 8 h 258"/>
                <a:gd name="T12" fmla="*/ 54 w 164"/>
                <a:gd name="T13" fmla="*/ 18 h 258"/>
                <a:gd name="T14" fmla="*/ 40 w 164"/>
                <a:gd name="T15" fmla="*/ 32 h 258"/>
                <a:gd name="T16" fmla="*/ 26 w 164"/>
                <a:gd name="T17" fmla="*/ 52 h 258"/>
                <a:gd name="T18" fmla="*/ 16 w 164"/>
                <a:gd name="T19" fmla="*/ 74 h 258"/>
                <a:gd name="T20" fmla="*/ 8 w 164"/>
                <a:gd name="T21" fmla="*/ 98 h 258"/>
                <a:gd name="T22" fmla="*/ 2 w 164"/>
                <a:gd name="T23" fmla="*/ 126 h 258"/>
                <a:gd name="T24" fmla="*/ 2 w 164"/>
                <a:gd name="T25" fmla="*/ 126 h 258"/>
                <a:gd name="T26" fmla="*/ 0 w 164"/>
                <a:gd name="T27" fmla="*/ 146 h 258"/>
                <a:gd name="T28" fmla="*/ 0 w 164"/>
                <a:gd name="T29" fmla="*/ 164 h 258"/>
                <a:gd name="T30" fmla="*/ 2 w 164"/>
                <a:gd name="T31" fmla="*/ 182 h 258"/>
                <a:gd name="T32" fmla="*/ 4 w 164"/>
                <a:gd name="T33" fmla="*/ 198 h 258"/>
                <a:gd name="T34" fmla="*/ 8 w 164"/>
                <a:gd name="T35" fmla="*/ 214 h 258"/>
                <a:gd name="T36" fmla="*/ 14 w 164"/>
                <a:gd name="T37" fmla="*/ 228 h 258"/>
                <a:gd name="T38" fmla="*/ 20 w 164"/>
                <a:gd name="T39" fmla="*/ 242 h 258"/>
                <a:gd name="T40" fmla="*/ 28 w 164"/>
                <a:gd name="T41" fmla="*/ 254 h 258"/>
                <a:gd name="T42" fmla="*/ 28 w 164"/>
                <a:gd name="T43" fmla="*/ 254 h 258"/>
                <a:gd name="T44" fmla="*/ 54 w 164"/>
                <a:gd name="T45" fmla="*/ 248 h 258"/>
                <a:gd name="T46" fmla="*/ 54 w 164"/>
                <a:gd name="T47" fmla="*/ 248 h 258"/>
                <a:gd name="T48" fmla="*/ 70 w 164"/>
                <a:gd name="T49" fmla="*/ 246 h 258"/>
                <a:gd name="T50" fmla="*/ 86 w 164"/>
                <a:gd name="T51" fmla="*/ 248 h 258"/>
                <a:gd name="T52" fmla="*/ 100 w 164"/>
                <a:gd name="T53" fmla="*/ 252 h 258"/>
                <a:gd name="T54" fmla="*/ 114 w 164"/>
                <a:gd name="T55" fmla="*/ 258 h 258"/>
                <a:gd name="T56" fmla="*/ 114 w 164"/>
                <a:gd name="T57" fmla="*/ 258 h 258"/>
                <a:gd name="T58" fmla="*/ 122 w 164"/>
                <a:gd name="T59" fmla="*/ 248 h 258"/>
                <a:gd name="T60" fmla="*/ 130 w 164"/>
                <a:gd name="T61" fmla="*/ 238 h 258"/>
                <a:gd name="T62" fmla="*/ 138 w 164"/>
                <a:gd name="T63" fmla="*/ 226 h 258"/>
                <a:gd name="T64" fmla="*/ 144 w 164"/>
                <a:gd name="T65" fmla="*/ 214 h 258"/>
                <a:gd name="T66" fmla="*/ 150 w 164"/>
                <a:gd name="T67" fmla="*/ 198 h 258"/>
                <a:gd name="T68" fmla="*/ 154 w 164"/>
                <a:gd name="T69" fmla="*/ 184 h 258"/>
                <a:gd name="T70" fmla="*/ 158 w 164"/>
                <a:gd name="T71" fmla="*/ 168 h 258"/>
                <a:gd name="T72" fmla="*/ 162 w 164"/>
                <a:gd name="T73" fmla="*/ 150 h 258"/>
                <a:gd name="T74" fmla="*/ 162 w 164"/>
                <a:gd name="T75" fmla="*/ 150 h 258"/>
                <a:gd name="T76" fmla="*/ 164 w 164"/>
                <a:gd name="T77" fmla="*/ 124 h 258"/>
                <a:gd name="T78" fmla="*/ 162 w 164"/>
                <a:gd name="T79" fmla="*/ 96 h 258"/>
                <a:gd name="T80" fmla="*/ 158 w 164"/>
                <a:gd name="T81" fmla="*/ 72 h 258"/>
                <a:gd name="T82" fmla="*/ 152 w 164"/>
                <a:gd name="T83" fmla="*/ 50 h 258"/>
                <a:gd name="T84" fmla="*/ 142 w 164"/>
                <a:gd name="T85" fmla="*/ 32 h 258"/>
                <a:gd name="T86" fmla="*/ 130 w 164"/>
                <a:gd name="T87" fmla="*/ 16 h 258"/>
                <a:gd name="T88" fmla="*/ 124 w 164"/>
                <a:gd name="T89" fmla="*/ 12 h 258"/>
                <a:gd name="T90" fmla="*/ 116 w 164"/>
                <a:gd name="T91" fmla="*/ 6 h 258"/>
                <a:gd name="T92" fmla="*/ 108 w 164"/>
                <a:gd name="T93" fmla="*/ 4 h 258"/>
                <a:gd name="T94" fmla="*/ 100 w 164"/>
                <a:gd name="T95" fmla="*/ 2 h 258"/>
                <a:gd name="T96" fmla="*/ 100 w 164"/>
                <a:gd name="T97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8">
                  <a:moveTo>
                    <a:pt x="100" y="2"/>
                  </a:moveTo>
                  <a:lnTo>
                    <a:pt x="100" y="2"/>
                  </a:lnTo>
                  <a:lnTo>
                    <a:pt x="92" y="0"/>
                  </a:lnTo>
                  <a:lnTo>
                    <a:pt x="84" y="2"/>
                  </a:lnTo>
                  <a:lnTo>
                    <a:pt x="76" y="4"/>
                  </a:lnTo>
                  <a:lnTo>
                    <a:pt x="68" y="8"/>
                  </a:lnTo>
                  <a:lnTo>
                    <a:pt x="54" y="18"/>
                  </a:lnTo>
                  <a:lnTo>
                    <a:pt x="40" y="32"/>
                  </a:lnTo>
                  <a:lnTo>
                    <a:pt x="26" y="52"/>
                  </a:lnTo>
                  <a:lnTo>
                    <a:pt x="16" y="74"/>
                  </a:lnTo>
                  <a:lnTo>
                    <a:pt x="8" y="98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46"/>
                  </a:lnTo>
                  <a:lnTo>
                    <a:pt x="0" y="164"/>
                  </a:lnTo>
                  <a:lnTo>
                    <a:pt x="2" y="182"/>
                  </a:lnTo>
                  <a:lnTo>
                    <a:pt x="4" y="198"/>
                  </a:lnTo>
                  <a:lnTo>
                    <a:pt x="8" y="214"/>
                  </a:lnTo>
                  <a:lnTo>
                    <a:pt x="14" y="228"/>
                  </a:lnTo>
                  <a:lnTo>
                    <a:pt x="20" y="242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54" y="248"/>
                  </a:lnTo>
                  <a:lnTo>
                    <a:pt x="54" y="248"/>
                  </a:lnTo>
                  <a:lnTo>
                    <a:pt x="70" y="246"/>
                  </a:lnTo>
                  <a:lnTo>
                    <a:pt x="86" y="248"/>
                  </a:lnTo>
                  <a:lnTo>
                    <a:pt x="100" y="252"/>
                  </a:lnTo>
                  <a:lnTo>
                    <a:pt x="114" y="258"/>
                  </a:lnTo>
                  <a:lnTo>
                    <a:pt x="114" y="258"/>
                  </a:lnTo>
                  <a:lnTo>
                    <a:pt x="122" y="248"/>
                  </a:lnTo>
                  <a:lnTo>
                    <a:pt x="130" y="238"/>
                  </a:lnTo>
                  <a:lnTo>
                    <a:pt x="138" y="226"/>
                  </a:lnTo>
                  <a:lnTo>
                    <a:pt x="144" y="214"/>
                  </a:lnTo>
                  <a:lnTo>
                    <a:pt x="150" y="198"/>
                  </a:lnTo>
                  <a:lnTo>
                    <a:pt x="154" y="184"/>
                  </a:lnTo>
                  <a:lnTo>
                    <a:pt x="158" y="168"/>
                  </a:lnTo>
                  <a:lnTo>
                    <a:pt x="162" y="150"/>
                  </a:lnTo>
                  <a:lnTo>
                    <a:pt x="162" y="150"/>
                  </a:lnTo>
                  <a:lnTo>
                    <a:pt x="164" y="124"/>
                  </a:lnTo>
                  <a:lnTo>
                    <a:pt x="162" y="96"/>
                  </a:lnTo>
                  <a:lnTo>
                    <a:pt x="158" y="72"/>
                  </a:lnTo>
                  <a:lnTo>
                    <a:pt x="152" y="50"/>
                  </a:lnTo>
                  <a:lnTo>
                    <a:pt x="142" y="32"/>
                  </a:lnTo>
                  <a:lnTo>
                    <a:pt x="130" y="16"/>
                  </a:lnTo>
                  <a:lnTo>
                    <a:pt x="124" y="12"/>
                  </a:lnTo>
                  <a:lnTo>
                    <a:pt x="116" y="6"/>
                  </a:lnTo>
                  <a:lnTo>
                    <a:pt x="108" y="4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 rot="1349765">
              <a:off x="10400885" y="5314699"/>
              <a:ext cx="257175" cy="266700"/>
            </a:xfrm>
            <a:custGeom>
              <a:avLst/>
              <a:gdLst>
                <a:gd name="T0" fmla="*/ 94 w 162"/>
                <a:gd name="T1" fmla="*/ 26 h 168"/>
                <a:gd name="T2" fmla="*/ 94 w 162"/>
                <a:gd name="T3" fmla="*/ 26 h 168"/>
                <a:gd name="T4" fmla="*/ 102 w 162"/>
                <a:gd name="T5" fmla="*/ 28 h 168"/>
                <a:gd name="T6" fmla="*/ 110 w 162"/>
                <a:gd name="T7" fmla="*/ 30 h 168"/>
                <a:gd name="T8" fmla="*/ 124 w 162"/>
                <a:gd name="T9" fmla="*/ 40 h 168"/>
                <a:gd name="T10" fmla="*/ 134 w 162"/>
                <a:gd name="T11" fmla="*/ 54 h 168"/>
                <a:gd name="T12" fmla="*/ 144 w 162"/>
                <a:gd name="T13" fmla="*/ 72 h 168"/>
                <a:gd name="T14" fmla="*/ 152 w 162"/>
                <a:gd name="T15" fmla="*/ 92 h 168"/>
                <a:gd name="T16" fmla="*/ 156 w 162"/>
                <a:gd name="T17" fmla="*/ 116 h 168"/>
                <a:gd name="T18" fmla="*/ 158 w 162"/>
                <a:gd name="T19" fmla="*/ 142 h 168"/>
                <a:gd name="T20" fmla="*/ 156 w 162"/>
                <a:gd name="T21" fmla="*/ 168 h 168"/>
                <a:gd name="T22" fmla="*/ 156 w 162"/>
                <a:gd name="T23" fmla="*/ 168 h 168"/>
                <a:gd name="T24" fmla="*/ 160 w 162"/>
                <a:gd name="T25" fmla="*/ 150 h 168"/>
                <a:gd name="T26" fmla="*/ 160 w 162"/>
                <a:gd name="T27" fmla="*/ 150 h 168"/>
                <a:gd name="T28" fmla="*/ 162 w 162"/>
                <a:gd name="T29" fmla="*/ 124 h 168"/>
                <a:gd name="T30" fmla="*/ 160 w 162"/>
                <a:gd name="T31" fmla="*/ 96 h 168"/>
                <a:gd name="T32" fmla="*/ 156 w 162"/>
                <a:gd name="T33" fmla="*/ 72 h 168"/>
                <a:gd name="T34" fmla="*/ 150 w 162"/>
                <a:gd name="T35" fmla="*/ 50 h 168"/>
                <a:gd name="T36" fmla="*/ 140 w 162"/>
                <a:gd name="T37" fmla="*/ 32 h 168"/>
                <a:gd name="T38" fmla="*/ 128 w 162"/>
                <a:gd name="T39" fmla="*/ 16 h 168"/>
                <a:gd name="T40" fmla="*/ 122 w 162"/>
                <a:gd name="T41" fmla="*/ 12 h 168"/>
                <a:gd name="T42" fmla="*/ 114 w 162"/>
                <a:gd name="T43" fmla="*/ 6 h 168"/>
                <a:gd name="T44" fmla="*/ 106 w 162"/>
                <a:gd name="T45" fmla="*/ 4 h 168"/>
                <a:gd name="T46" fmla="*/ 98 w 162"/>
                <a:gd name="T47" fmla="*/ 2 h 168"/>
                <a:gd name="T48" fmla="*/ 98 w 162"/>
                <a:gd name="T49" fmla="*/ 2 h 168"/>
                <a:gd name="T50" fmla="*/ 90 w 162"/>
                <a:gd name="T51" fmla="*/ 0 h 168"/>
                <a:gd name="T52" fmla="*/ 82 w 162"/>
                <a:gd name="T53" fmla="*/ 2 h 168"/>
                <a:gd name="T54" fmla="*/ 74 w 162"/>
                <a:gd name="T55" fmla="*/ 4 h 168"/>
                <a:gd name="T56" fmla="*/ 66 w 162"/>
                <a:gd name="T57" fmla="*/ 8 h 168"/>
                <a:gd name="T58" fmla="*/ 52 w 162"/>
                <a:gd name="T59" fmla="*/ 18 h 168"/>
                <a:gd name="T60" fmla="*/ 38 w 162"/>
                <a:gd name="T61" fmla="*/ 32 h 168"/>
                <a:gd name="T62" fmla="*/ 24 w 162"/>
                <a:gd name="T63" fmla="*/ 52 h 168"/>
                <a:gd name="T64" fmla="*/ 14 w 162"/>
                <a:gd name="T65" fmla="*/ 74 h 168"/>
                <a:gd name="T66" fmla="*/ 6 w 162"/>
                <a:gd name="T67" fmla="*/ 98 h 168"/>
                <a:gd name="T68" fmla="*/ 0 w 162"/>
                <a:gd name="T69" fmla="*/ 126 h 168"/>
                <a:gd name="T70" fmla="*/ 0 w 162"/>
                <a:gd name="T71" fmla="*/ 126 h 168"/>
                <a:gd name="T72" fmla="*/ 0 w 162"/>
                <a:gd name="T73" fmla="*/ 132 h 168"/>
                <a:gd name="T74" fmla="*/ 0 w 162"/>
                <a:gd name="T75" fmla="*/ 132 h 168"/>
                <a:gd name="T76" fmla="*/ 6 w 162"/>
                <a:gd name="T77" fmla="*/ 108 h 168"/>
                <a:gd name="T78" fmla="*/ 16 w 162"/>
                <a:gd name="T79" fmla="*/ 88 h 168"/>
                <a:gd name="T80" fmla="*/ 26 w 162"/>
                <a:gd name="T81" fmla="*/ 68 h 168"/>
                <a:gd name="T82" fmla="*/ 38 w 162"/>
                <a:gd name="T83" fmla="*/ 52 h 168"/>
                <a:gd name="T84" fmla="*/ 50 w 162"/>
                <a:gd name="T85" fmla="*/ 38 h 168"/>
                <a:gd name="T86" fmla="*/ 64 w 162"/>
                <a:gd name="T87" fmla="*/ 30 h 168"/>
                <a:gd name="T88" fmla="*/ 80 w 162"/>
                <a:gd name="T89" fmla="*/ 26 h 168"/>
                <a:gd name="T90" fmla="*/ 88 w 162"/>
                <a:gd name="T91" fmla="*/ 24 h 168"/>
                <a:gd name="T92" fmla="*/ 94 w 162"/>
                <a:gd name="T93" fmla="*/ 26 h 168"/>
                <a:gd name="T94" fmla="*/ 94 w 162"/>
                <a:gd name="T95" fmla="*/ 2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94" y="26"/>
                  </a:moveTo>
                  <a:lnTo>
                    <a:pt x="94" y="26"/>
                  </a:lnTo>
                  <a:lnTo>
                    <a:pt x="102" y="28"/>
                  </a:lnTo>
                  <a:lnTo>
                    <a:pt x="110" y="30"/>
                  </a:lnTo>
                  <a:lnTo>
                    <a:pt x="124" y="40"/>
                  </a:lnTo>
                  <a:lnTo>
                    <a:pt x="134" y="54"/>
                  </a:lnTo>
                  <a:lnTo>
                    <a:pt x="144" y="72"/>
                  </a:lnTo>
                  <a:lnTo>
                    <a:pt x="152" y="92"/>
                  </a:lnTo>
                  <a:lnTo>
                    <a:pt x="156" y="116"/>
                  </a:lnTo>
                  <a:lnTo>
                    <a:pt x="158" y="142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60" y="150"/>
                  </a:lnTo>
                  <a:lnTo>
                    <a:pt x="160" y="150"/>
                  </a:lnTo>
                  <a:lnTo>
                    <a:pt x="162" y="124"/>
                  </a:lnTo>
                  <a:lnTo>
                    <a:pt x="160" y="96"/>
                  </a:lnTo>
                  <a:lnTo>
                    <a:pt x="156" y="72"/>
                  </a:lnTo>
                  <a:lnTo>
                    <a:pt x="150" y="50"/>
                  </a:lnTo>
                  <a:lnTo>
                    <a:pt x="140" y="32"/>
                  </a:lnTo>
                  <a:lnTo>
                    <a:pt x="128" y="16"/>
                  </a:lnTo>
                  <a:lnTo>
                    <a:pt x="122" y="12"/>
                  </a:lnTo>
                  <a:lnTo>
                    <a:pt x="114" y="6"/>
                  </a:lnTo>
                  <a:lnTo>
                    <a:pt x="106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90" y="0"/>
                  </a:lnTo>
                  <a:lnTo>
                    <a:pt x="82" y="2"/>
                  </a:lnTo>
                  <a:lnTo>
                    <a:pt x="74" y="4"/>
                  </a:lnTo>
                  <a:lnTo>
                    <a:pt x="66" y="8"/>
                  </a:lnTo>
                  <a:lnTo>
                    <a:pt x="52" y="18"/>
                  </a:lnTo>
                  <a:lnTo>
                    <a:pt x="38" y="32"/>
                  </a:lnTo>
                  <a:lnTo>
                    <a:pt x="24" y="52"/>
                  </a:lnTo>
                  <a:lnTo>
                    <a:pt x="14" y="74"/>
                  </a:lnTo>
                  <a:lnTo>
                    <a:pt x="6" y="9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6" y="88"/>
                  </a:lnTo>
                  <a:lnTo>
                    <a:pt x="26" y="68"/>
                  </a:lnTo>
                  <a:lnTo>
                    <a:pt x="38" y="52"/>
                  </a:lnTo>
                  <a:lnTo>
                    <a:pt x="50" y="38"/>
                  </a:lnTo>
                  <a:lnTo>
                    <a:pt x="64" y="30"/>
                  </a:lnTo>
                  <a:lnTo>
                    <a:pt x="80" y="26"/>
                  </a:lnTo>
                  <a:lnTo>
                    <a:pt x="88" y="24"/>
                  </a:lnTo>
                  <a:lnTo>
                    <a:pt x="94" y="26"/>
                  </a:lnTo>
                  <a:lnTo>
                    <a:pt x="94" y="26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 rot="1349765">
              <a:off x="10391694" y="5425312"/>
              <a:ext cx="184150" cy="241300"/>
            </a:xfrm>
            <a:custGeom>
              <a:avLst/>
              <a:gdLst>
                <a:gd name="T0" fmla="*/ 114 w 116"/>
                <a:gd name="T1" fmla="*/ 88 h 152"/>
                <a:gd name="T2" fmla="*/ 114 w 116"/>
                <a:gd name="T3" fmla="*/ 88 h 152"/>
                <a:gd name="T4" fmla="*/ 110 w 116"/>
                <a:gd name="T5" fmla="*/ 102 h 152"/>
                <a:gd name="T6" fmla="*/ 104 w 116"/>
                <a:gd name="T7" fmla="*/ 116 h 152"/>
                <a:gd name="T8" fmla="*/ 96 w 116"/>
                <a:gd name="T9" fmla="*/ 128 h 152"/>
                <a:gd name="T10" fmla="*/ 88 w 116"/>
                <a:gd name="T11" fmla="*/ 138 h 152"/>
                <a:gd name="T12" fmla="*/ 78 w 116"/>
                <a:gd name="T13" fmla="*/ 146 h 152"/>
                <a:gd name="T14" fmla="*/ 66 w 116"/>
                <a:gd name="T15" fmla="*/ 150 h 152"/>
                <a:gd name="T16" fmla="*/ 56 w 116"/>
                <a:gd name="T17" fmla="*/ 152 h 152"/>
                <a:gd name="T18" fmla="*/ 44 w 116"/>
                <a:gd name="T19" fmla="*/ 152 h 152"/>
                <a:gd name="T20" fmla="*/ 44 w 116"/>
                <a:gd name="T21" fmla="*/ 152 h 152"/>
                <a:gd name="T22" fmla="*/ 32 w 116"/>
                <a:gd name="T23" fmla="*/ 148 h 152"/>
                <a:gd name="T24" fmla="*/ 24 w 116"/>
                <a:gd name="T25" fmla="*/ 142 h 152"/>
                <a:gd name="T26" fmla="*/ 14 w 116"/>
                <a:gd name="T27" fmla="*/ 134 h 152"/>
                <a:gd name="T28" fmla="*/ 8 w 116"/>
                <a:gd name="T29" fmla="*/ 122 h 152"/>
                <a:gd name="T30" fmla="*/ 4 w 116"/>
                <a:gd name="T31" fmla="*/ 110 h 152"/>
                <a:gd name="T32" fmla="*/ 0 w 116"/>
                <a:gd name="T33" fmla="*/ 96 h 152"/>
                <a:gd name="T34" fmla="*/ 0 w 116"/>
                <a:gd name="T35" fmla="*/ 82 h 152"/>
                <a:gd name="T36" fmla="*/ 2 w 116"/>
                <a:gd name="T37" fmla="*/ 66 h 152"/>
                <a:gd name="T38" fmla="*/ 2 w 116"/>
                <a:gd name="T39" fmla="*/ 66 h 152"/>
                <a:gd name="T40" fmla="*/ 6 w 116"/>
                <a:gd name="T41" fmla="*/ 52 h 152"/>
                <a:gd name="T42" fmla="*/ 12 w 116"/>
                <a:gd name="T43" fmla="*/ 38 h 152"/>
                <a:gd name="T44" fmla="*/ 20 w 116"/>
                <a:gd name="T45" fmla="*/ 26 h 152"/>
                <a:gd name="T46" fmla="*/ 28 w 116"/>
                <a:gd name="T47" fmla="*/ 16 h 152"/>
                <a:gd name="T48" fmla="*/ 38 w 116"/>
                <a:gd name="T49" fmla="*/ 8 h 152"/>
                <a:gd name="T50" fmla="*/ 50 w 116"/>
                <a:gd name="T51" fmla="*/ 2 h 152"/>
                <a:gd name="T52" fmla="*/ 60 w 116"/>
                <a:gd name="T53" fmla="*/ 0 h 152"/>
                <a:gd name="T54" fmla="*/ 72 w 116"/>
                <a:gd name="T55" fmla="*/ 0 h 152"/>
                <a:gd name="T56" fmla="*/ 72 w 116"/>
                <a:gd name="T57" fmla="*/ 0 h 152"/>
                <a:gd name="T58" fmla="*/ 84 w 116"/>
                <a:gd name="T59" fmla="*/ 4 h 152"/>
                <a:gd name="T60" fmla="*/ 92 w 116"/>
                <a:gd name="T61" fmla="*/ 10 h 152"/>
                <a:gd name="T62" fmla="*/ 102 w 116"/>
                <a:gd name="T63" fmla="*/ 20 h 152"/>
                <a:gd name="T64" fmla="*/ 108 w 116"/>
                <a:gd name="T65" fmla="*/ 30 h 152"/>
                <a:gd name="T66" fmla="*/ 112 w 116"/>
                <a:gd name="T67" fmla="*/ 42 h 152"/>
                <a:gd name="T68" fmla="*/ 116 w 116"/>
                <a:gd name="T69" fmla="*/ 56 h 152"/>
                <a:gd name="T70" fmla="*/ 116 w 116"/>
                <a:gd name="T71" fmla="*/ 72 h 152"/>
                <a:gd name="T72" fmla="*/ 114 w 116"/>
                <a:gd name="T73" fmla="*/ 88 h 152"/>
                <a:gd name="T74" fmla="*/ 114 w 116"/>
                <a:gd name="T75" fmla="*/ 8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114" y="88"/>
                  </a:moveTo>
                  <a:lnTo>
                    <a:pt x="114" y="88"/>
                  </a:lnTo>
                  <a:lnTo>
                    <a:pt x="110" y="102"/>
                  </a:lnTo>
                  <a:lnTo>
                    <a:pt x="104" y="116"/>
                  </a:lnTo>
                  <a:lnTo>
                    <a:pt x="96" y="128"/>
                  </a:lnTo>
                  <a:lnTo>
                    <a:pt x="88" y="138"/>
                  </a:lnTo>
                  <a:lnTo>
                    <a:pt x="78" y="146"/>
                  </a:lnTo>
                  <a:lnTo>
                    <a:pt x="66" y="150"/>
                  </a:lnTo>
                  <a:lnTo>
                    <a:pt x="56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2" y="148"/>
                  </a:lnTo>
                  <a:lnTo>
                    <a:pt x="24" y="142"/>
                  </a:lnTo>
                  <a:lnTo>
                    <a:pt x="14" y="134"/>
                  </a:lnTo>
                  <a:lnTo>
                    <a:pt x="8" y="122"/>
                  </a:lnTo>
                  <a:lnTo>
                    <a:pt x="4" y="110"/>
                  </a:lnTo>
                  <a:lnTo>
                    <a:pt x="0" y="96"/>
                  </a:lnTo>
                  <a:lnTo>
                    <a:pt x="0" y="82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52"/>
                  </a:lnTo>
                  <a:lnTo>
                    <a:pt x="12" y="38"/>
                  </a:lnTo>
                  <a:lnTo>
                    <a:pt x="20" y="26"/>
                  </a:lnTo>
                  <a:lnTo>
                    <a:pt x="28" y="16"/>
                  </a:lnTo>
                  <a:lnTo>
                    <a:pt x="38" y="8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4"/>
                  </a:lnTo>
                  <a:lnTo>
                    <a:pt x="92" y="10"/>
                  </a:lnTo>
                  <a:lnTo>
                    <a:pt x="102" y="20"/>
                  </a:lnTo>
                  <a:lnTo>
                    <a:pt x="108" y="30"/>
                  </a:lnTo>
                  <a:lnTo>
                    <a:pt x="112" y="42"/>
                  </a:lnTo>
                  <a:lnTo>
                    <a:pt x="116" y="56"/>
                  </a:lnTo>
                  <a:lnTo>
                    <a:pt x="116" y="72"/>
                  </a:lnTo>
                  <a:lnTo>
                    <a:pt x="114" y="88"/>
                  </a:lnTo>
                  <a:lnTo>
                    <a:pt x="114" y="88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 rot="1349765">
              <a:off x="10404394" y="5441187"/>
              <a:ext cx="158750" cy="209550"/>
            </a:xfrm>
            <a:custGeom>
              <a:avLst/>
              <a:gdLst>
                <a:gd name="T0" fmla="*/ 98 w 100"/>
                <a:gd name="T1" fmla="*/ 76 h 132"/>
                <a:gd name="T2" fmla="*/ 98 w 100"/>
                <a:gd name="T3" fmla="*/ 76 h 132"/>
                <a:gd name="T4" fmla="*/ 96 w 100"/>
                <a:gd name="T5" fmla="*/ 88 h 132"/>
                <a:gd name="T6" fmla="*/ 90 w 100"/>
                <a:gd name="T7" fmla="*/ 100 h 132"/>
                <a:gd name="T8" fmla="*/ 84 w 100"/>
                <a:gd name="T9" fmla="*/ 110 h 132"/>
                <a:gd name="T10" fmla="*/ 76 w 100"/>
                <a:gd name="T11" fmla="*/ 118 h 132"/>
                <a:gd name="T12" fmla="*/ 68 w 100"/>
                <a:gd name="T13" fmla="*/ 126 h 132"/>
                <a:gd name="T14" fmla="*/ 58 w 100"/>
                <a:gd name="T15" fmla="*/ 130 h 132"/>
                <a:gd name="T16" fmla="*/ 48 w 100"/>
                <a:gd name="T17" fmla="*/ 132 h 132"/>
                <a:gd name="T18" fmla="*/ 38 w 100"/>
                <a:gd name="T19" fmla="*/ 132 h 132"/>
                <a:gd name="T20" fmla="*/ 38 w 100"/>
                <a:gd name="T21" fmla="*/ 132 h 132"/>
                <a:gd name="T22" fmla="*/ 28 w 100"/>
                <a:gd name="T23" fmla="*/ 128 h 132"/>
                <a:gd name="T24" fmla="*/ 20 w 100"/>
                <a:gd name="T25" fmla="*/ 122 h 132"/>
                <a:gd name="T26" fmla="*/ 12 w 100"/>
                <a:gd name="T27" fmla="*/ 116 h 132"/>
                <a:gd name="T28" fmla="*/ 8 w 100"/>
                <a:gd name="T29" fmla="*/ 106 h 132"/>
                <a:gd name="T30" fmla="*/ 2 w 100"/>
                <a:gd name="T31" fmla="*/ 96 h 132"/>
                <a:gd name="T32" fmla="*/ 0 w 100"/>
                <a:gd name="T33" fmla="*/ 84 h 132"/>
                <a:gd name="T34" fmla="*/ 0 w 100"/>
                <a:gd name="T35" fmla="*/ 70 h 132"/>
                <a:gd name="T36" fmla="*/ 2 w 100"/>
                <a:gd name="T37" fmla="*/ 58 h 132"/>
                <a:gd name="T38" fmla="*/ 2 w 100"/>
                <a:gd name="T39" fmla="*/ 58 h 132"/>
                <a:gd name="T40" fmla="*/ 4 w 100"/>
                <a:gd name="T41" fmla="*/ 44 h 132"/>
                <a:gd name="T42" fmla="*/ 10 w 100"/>
                <a:gd name="T43" fmla="*/ 32 h 132"/>
                <a:gd name="T44" fmla="*/ 16 w 100"/>
                <a:gd name="T45" fmla="*/ 22 h 132"/>
                <a:gd name="T46" fmla="*/ 24 w 100"/>
                <a:gd name="T47" fmla="*/ 14 h 132"/>
                <a:gd name="T48" fmla="*/ 32 w 100"/>
                <a:gd name="T49" fmla="*/ 8 h 132"/>
                <a:gd name="T50" fmla="*/ 42 w 100"/>
                <a:gd name="T51" fmla="*/ 4 h 132"/>
                <a:gd name="T52" fmla="*/ 52 w 100"/>
                <a:gd name="T53" fmla="*/ 0 h 132"/>
                <a:gd name="T54" fmla="*/ 62 w 100"/>
                <a:gd name="T55" fmla="*/ 2 h 132"/>
                <a:gd name="T56" fmla="*/ 62 w 100"/>
                <a:gd name="T57" fmla="*/ 2 h 132"/>
                <a:gd name="T58" fmla="*/ 72 w 100"/>
                <a:gd name="T59" fmla="*/ 4 h 132"/>
                <a:gd name="T60" fmla="*/ 80 w 100"/>
                <a:gd name="T61" fmla="*/ 10 h 132"/>
                <a:gd name="T62" fmla="*/ 88 w 100"/>
                <a:gd name="T63" fmla="*/ 18 h 132"/>
                <a:gd name="T64" fmla="*/ 92 w 100"/>
                <a:gd name="T65" fmla="*/ 26 h 132"/>
                <a:gd name="T66" fmla="*/ 98 w 100"/>
                <a:gd name="T67" fmla="*/ 38 h 132"/>
                <a:gd name="T68" fmla="*/ 100 w 100"/>
                <a:gd name="T69" fmla="*/ 50 h 132"/>
                <a:gd name="T70" fmla="*/ 100 w 100"/>
                <a:gd name="T71" fmla="*/ 62 h 132"/>
                <a:gd name="T72" fmla="*/ 98 w 100"/>
                <a:gd name="T73" fmla="*/ 76 h 132"/>
                <a:gd name="T74" fmla="*/ 98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98" y="76"/>
                  </a:moveTo>
                  <a:lnTo>
                    <a:pt x="98" y="76"/>
                  </a:lnTo>
                  <a:lnTo>
                    <a:pt x="96" y="88"/>
                  </a:lnTo>
                  <a:lnTo>
                    <a:pt x="90" y="100"/>
                  </a:lnTo>
                  <a:lnTo>
                    <a:pt x="84" y="110"/>
                  </a:lnTo>
                  <a:lnTo>
                    <a:pt x="76" y="118"/>
                  </a:lnTo>
                  <a:lnTo>
                    <a:pt x="68" y="126"/>
                  </a:lnTo>
                  <a:lnTo>
                    <a:pt x="58" y="130"/>
                  </a:lnTo>
                  <a:lnTo>
                    <a:pt x="48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28" y="128"/>
                  </a:lnTo>
                  <a:lnTo>
                    <a:pt x="20" y="122"/>
                  </a:lnTo>
                  <a:lnTo>
                    <a:pt x="12" y="116"/>
                  </a:lnTo>
                  <a:lnTo>
                    <a:pt x="8" y="106"/>
                  </a:lnTo>
                  <a:lnTo>
                    <a:pt x="2" y="96"/>
                  </a:lnTo>
                  <a:lnTo>
                    <a:pt x="0" y="84"/>
                  </a:lnTo>
                  <a:lnTo>
                    <a:pt x="0" y="7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44"/>
                  </a:lnTo>
                  <a:lnTo>
                    <a:pt x="10" y="32"/>
                  </a:lnTo>
                  <a:lnTo>
                    <a:pt x="16" y="22"/>
                  </a:lnTo>
                  <a:lnTo>
                    <a:pt x="24" y="14"/>
                  </a:lnTo>
                  <a:lnTo>
                    <a:pt x="32" y="8"/>
                  </a:lnTo>
                  <a:lnTo>
                    <a:pt x="42" y="4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72" y="4"/>
                  </a:lnTo>
                  <a:lnTo>
                    <a:pt x="80" y="10"/>
                  </a:lnTo>
                  <a:lnTo>
                    <a:pt x="88" y="18"/>
                  </a:lnTo>
                  <a:lnTo>
                    <a:pt x="92" y="26"/>
                  </a:lnTo>
                  <a:lnTo>
                    <a:pt x="98" y="38"/>
                  </a:lnTo>
                  <a:lnTo>
                    <a:pt x="100" y="50"/>
                  </a:lnTo>
                  <a:lnTo>
                    <a:pt x="100" y="62"/>
                  </a:lnTo>
                  <a:lnTo>
                    <a:pt x="98" y="76"/>
                  </a:lnTo>
                  <a:lnTo>
                    <a:pt x="98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 rot="1349765">
              <a:off x="10434322" y="5491625"/>
              <a:ext cx="95250" cy="117475"/>
            </a:xfrm>
            <a:custGeom>
              <a:avLst/>
              <a:gdLst>
                <a:gd name="T0" fmla="*/ 58 w 60"/>
                <a:gd name="T1" fmla="*/ 42 h 74"/>
                <a:gd name="T2" fmla="*/ 58 w 60"/>
                <a:gd name="T3" fmla="*/ 42 h 74"/>
                <a:gd name="T4" fmla="*/ 56 w 60"/>
                <a:gd name="T5" fmla="*/ 50 h 74"/>
                <a:gd name="T6" fmla="*/ 54 w 60"/>
                <a:gd name="T7" fmla="*/ 56 h 74"/>
                <a:gd name="T8" fmla="*/ 46 w 60"/>
                <a:gd name="T9" fmla="*/ 68 h 74"/>
                <a:gd name="T10" fmla="*/ 40 w 60"/>
                <a:gd name="T11" fmla="*/ 72 h 74"/>
                <a:gd name="T12" fmla="*/ 34 w 60"/>
                <a:gd name="T13" fmla="*/ 74 h 74"/>
                <a:gd name="T14" fmla="*/ 28 w 60"/>
                <a:gd name="T15" fmla="*/ 74 h 74"/>
                <a:gd name="T16" fmla="*/ 22 w 60"/>
                <a:gd name="T17" fmla="*/ 74 h 74"/>
                <a:gd name="T18" fmla="*/ 22 w 60"/>
                <a:gd name="T19" fmla="*/ 74 h 74"/>
                <a:gd name="T20" fmla="*/ 16 w 60"/>
                <a:gd name="T21" fmla="*/ 72 h 74"/>
                <a:gd name="T22" fmla="*/ 12 w 60"/>
                <a:gd name="T23" fmla="*/ 70 h 74"/>
                <a:gd name="T24" fmla="*/ 8 w 60"/>
                <a:gd name="T25" fmla="*/ 64 h 74"/>
                <a:gd name="T26" fmla="*/ 4 w 60"/>
                <a:gd name="T27" fmla="*/ 60 h 74"/>
                <a:gd name="T28" fmla="*/ 0 w 60"/>
                <a:gd name="T29" fmla="*/ 46 h 74"/>
                <a:gd name="T30" fmla="*/ 0 w 60"/>
                <a:gd name="T31" fmla="*/ 40 h 74"/>
                <a:gd name="T32" fmla="*/ 0 w 60"/>
                <a:gd name="T33" fmla="*/ 32 h 74"/>
                <a:gd name="T34" fmla="*/ 0 w 60"/>
                <a:gd name="T35" fmla="*/ 32 h 74"/>
                <a:gd name="T36" fmla="*/ 2 w 60"/>
                <a:gd name="T37" fmla="*/ 24 h 74"/>
                <a:gd name="T38" fmla="*/ 6 w 60"/>
                <a:gd name="T39" fmla="*/ 18 h 74"/>
                <a:gd name="T40" fmla="*/ 14 w 60"/>
                <a:gd name="T41" fmla="*/ 6 h 74"/>
                <a:gd name="T42" fmla="*/ 18 w 60"/>
                <a:gd name="T43" fmla="*/ 2 h 74"/>
                <a:gd name="T44" fmla="*/ 24 w 60"/>
                <a:gd name="T45" fmla="*/ 0 h 74"/>
                <a:gd name="T46" fmla="*/ 30 w 60"/>
                <a:gd name="T47" fmla="*/ 0 h 74"/>
                <a:gd name="T48" fmla="*/ 36 w 60"/>
                <a:gd name="T49" fmla="*/ 0 h 74"/>
                <a:gd name="T50" fmla="*/ 36 w 60"/>
                <a:gd name="T51" fmla="*/ 0 h 74"/>
                <a:gd name="T52" fmla="*/ 42 w 60"/>
                <a:gd name="T53" fmla="*/ 2 h 74"/>
                <a:gd name="T54" fmla="*/ 48 w 60"/>
                <a:gd name="T55" fmla="*/ 4 h 74"/>
                <a:gd name="T56" fmla="*/ 52 w 60"/>
                <a:gd name="T57" fmla="*/ 10 h 74"/>
                <a:gd name="T58" fmla="*/ 56 w 60"/>
                <a:gd name="T59" fmla="*/ 14 h 74"/>
                <a:gd name="T60" fmla="*/ 60 w 60"/>
                <a:gd name="T61" fmla="*/ 28 h 74"/>
                <a:gd name="T62" fmla="*/ 60 w 60"/>
                <a:gd name="T63" fmla="*/ 34 h 74"/>
                <a:gd name="T64" fmla="*/ 58 w 60"/>
                <a:gd name="T65" fmla="*/ 42 h 74"/>
                <a:gd name="T66" fmla="*/ 58 w 60"/>
                <a:gd name="T67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4">
                  <a:moveTo>
                    <a:pt x="58" y="42"/>
                  </a:moveTo>
                  <a:lnTo>
                    <a:pt x="58" y="42"/>
                  </a:lnTo>
                  <a:lnTo>
                    <a:pt x="56" y="50"/>
                  </a:lnTo>
                  <a:lnTo>
                    <a:pt x="54" y="56"/>
                  </a:lnTo>
                  <a:lnTo>
                    <a:pt x="46" y="68"/>
                  </a:lnTo>
                  <a:lnTo>
                    <a:pt x="40" y="72"/>
                  </a:lnTo>
                  <a:lnTo>
                    <a:pt x="34" y="74"/>
                  </a:lnTo>
                  <a:lnTo>
                    <a:pt x="28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6" y="72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6" y="14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2"/>
                  </a:lnTo>
                  <a:lnTo>
                    <a:pt x="5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 rot="1349765">
              <a:off x="10465237" y="5479408"/>
              <a:ext cx="38100" cy="47625"/>
            </a:xfrm>
            <a:custGeom>
              <a:avLst/>
              <a:gdLst>
                <a:gd name="T0" fmla="*/ 24 w 24"/>
                <a:gd name="T1" fmla="*/ 16 h 30"/>
                <a:gd name="T2" fmla="*/ 24 w 24"/>
                <a:gd name="T3" fmla="*/ 16 h 30"/>
                <a:gd name="T4" fmla="*/ 22 w 24"/>
                <a:gd name="T5" fmla="*/ 22 h 30"/>
                <a:gd name="T6" fmla="*/ 20 w 24"/>
                <a:gd name="T7" fmla="*/ 26 h 30"/>
                <a:gd name="T8" fmla="*/ 16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6 w 24"/>
                <a:gd name="T15" fmla="*/ 28 h 30"/>
                <a:gd name="T16" fmla="*/ 4 w 24"/>
                <a:gd name="T17" fmla="*/ 24 h 30"/>
                <a:gd name="T18" fmla="*/ 2 w 24"/>
                <a:gd name="T19" fmla="*/ 20 h 30"/>
                <a:gd name="T20" fmla="*/ 0 w 24"/>
                <a:gd name="T21" fmla="*/ 14 h 30"/>
                <a:gd name="T22" fmla="*/ 0 w 24"/>
                <a:gd name="T23" fmla="*/ 14 h 30"/>
                <a:gd name="T24" fmla="*/ 2 w 24"/>
                <a:gd name="T25" fmla="*/ 8 h 30"/>
                <a:gd name="T26" fmla="*/ 4 w 24"/>
                <a:gd name="T27" fmla="*/ 4 h 30"/>
                <a:gd name="T28" fmla="*/ 8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18 w 24"/>
                <a:gd name="T35" fmla="*/ 2 h 30"/>
                <a:gd name="T36" fmla="*/ 20 w 24"/>
                <a:gd name="T37" fmla="*/ 4 h 30"/>
                <a:gd name="T38" fmla="*/ 24 w 24"/>
                <a:gd name="T39" fmla="*/ 10 h 30"/>
                <a:gd name="T40" fmla="*/ 24 w 24"/>
                <a:gd name="T41" fmla="*/ 16 h 30"/>
                <a:gd name="T42" fmla="*/ 24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24" y="16"/>
                  </a:moveTo>
                  <a:lnTo>
                    <a:pt x="24" y="16"/>
                  </a:lnTo>
                  <a:lnTo>
                    <a:pt x="22" y="22"/>
                  </a:lnTo>
                  <a:lnTo>
                    <a:pt x="20" y="26"/>
                  </a:lnTo>
                  <a:lnTo>
                    <a:pt x="16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4" y="10"/>
                  </a:lnTo>
                  <a:lnTo>
                    <a:pt x="24" y="16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 rot="1349765">
              <a:off x="10481190" y="5584776"/>
              <a:ext cx="22225" cy="22225"/>
            </a:xfrm>
            <a:custGeom>
              <a:avLst/>
              <a:gdLst>
                <a:gd name="T0" fmla="*/ 6 w 14"/>
                <a:gd name="T1" fmla="*/ 0 h 14"/>
                <a:gd name="T2" fmla="*/ 6 w 14"/>
                <a:gd name="T3" fmla="*/ 0 h 14"/>
                <a:gd name="T4" fmla="*/ 12 w 14"/>
                <a:gd name="T5" fmla="*/ 2 h 14"/>
                <a:gd name="T6" fmla="*/ 14 w 14"/>
                <a:gd name="T7" fmla="*/ 6 h 14"/>
                <a:gd name="T8" fmla="*/ 14 w 14"/>
                <a:gd name="T9" fmla="*/ 6 h 14"/>
                <a:gd name="T10" fmla="*/ 12 w 14"/>
                <a:gd name="T11" fmla="*/ 12 h 14"/>
                <a:gd name="T12" fmla="*/ 8 w 14"/>
                <a:gd name="T13" fmla="*/ 14 h 14"/>
                <a:gd name="T14" fmla="*/ 8 w 14"/>
                <a:gd name="T15" fmla="*/ 14 h 14"/>
                <a:gd name="T16" fmla="*/ 2 w 14"/>
                <a:gd name="T17" fmla="*/ 12 h 14"/>
                <a:gd name="T18" fmla="*/ 0 w 14"/>
                <a:gd name="T19" fmla="*/ 8 h 14"/>
                <a:gd name="T20" fmla="*/ 0 w 14"/>
                <a:gd name="T21" fmla="*/ 8 h 14"/>
                <a:gd name="T22" fmla="*/ 2 w 14"/>
                <a:gd name="T23" fmla="*/ 2 h 14"/>
                <a:gd name="T24" fmla="*/ 6 w 14"/>
                <a:gd name="T25" fmla="*/ 0 h 14"/>
                <a:gd name="T26" fmla="*/ 6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 rot="1349765">
              <a:off x="10286692" y="5679338"/>
              <a:ext cx="257175" cy="88900"/>
            </a:xfrm>
            <a:custGeom>
              <a:avLst/>
              <a:gdLst>
                <a:gd name="T0" fmla="*/ 0 w 162"/>
                <a:gd name="T1" fmla="*/ 18 h 56"/>
                <a:gd name="T2" fmla="*/ 0 w 162"/>
                <a:gd name="T3" fmla="*/ 18 h 56"/>
                <a:gd name="T4" fmla="*/ 16 w 162"/>
                <a:gd name="T5" fmla="*/ 10 h 56"/>
                <a:gd name="T6" fmla="*/ 34 w 162"/>
                <a:gd name="T7" fmla="*/ 4 h 56"/>
                <a:gd name="T8" fmla="*/ 58 w 162"/>
                <a:gd name="T9" fmla="*/ 0 h 56"/>
                <a:gd name="T10" fmla="*/ 70 w 162"/>
                <a:gd name="T11" fmla="*/ 0 h 56"/>
                <a:gd name="T12" fmla="*/ 84 w 162"/>
                <a:gd name="T13" fmla="*/ 0 h 56"/>
                <a:gd name="T14" fmla="*/ 98 w 162"/>
                <a:gd name="T15" fmla="*/ 4 h 56"/>
                <a:gd name="T16" fmla="*/ 110 w 162"/>
                <a:gd name="T17" fmla="*/ 8 h 56"/>
                <a:gd name="T18" fmla="*/ 124 w 162"/>
                <a:gd name="T19" fmla="*/ 16 h 56"/>
                <a:gd name="T20" fmla="*/ 138 w 162"/>
                <a:gd name="T21" fmla="*/ 26 h 56"/>
                <a:gd name="T22" fmla="*/ 150 w 162"/>
                <a:gd name="T23" fmla="*/ 38 h 56"/>
                <a:gd name="T24" fmla="*/ 162 w 162"/>
                <a:gd name="T25" fmla="*/ 56 h 56"/>
                <a:gd name="T26" fmla="*/ 162 w 162"/>
                <a:gd name="T27" fmla="*/ 56 h 56"/>
                <a:gd name="T28" fmla="*/ 154 w 162"/>
                <a:gd name="T29" fmla="*/ 44 h 56"/>
                <a:gd name="T30" fmla="*/ 142 w 162"/>
                <a:gd name="T31" fmla="*/ 36 h 56"/>
                <a:gd name="T32" fmla="*/ 126 w 162"/>
                <a:gd name="T33" fmla="*/ 24 h 56"/>
                <a:gd name="T34" fmla="*/ 102 w 162"/>
                <a:gd name="T35" fmla="*/ 16 h 56"/>
                <a:gd name="T36" fmla="*/ 90 w 162"/>
                <a:gd name="T37" fmla="*/ 12 h 56"/>
                <a:gd name="T38" fmla="*/ 74 w 162"/>
                <a:gd name="T39" fmla="*/ 10 h 56"/>
                <a:gd name="T40" fmla="*/ 58 w 162"/>
                <a:gd name="T41" fmla="*/ 10 h 56"/>
                <a:gd name="T42" fmla="*/ 40 w 162"/>
                <a:gd name="T43" fmla="*/ 10 h 56"/>
                <a:gd name="T44" fmla="*/ 20 w 162"/>
                <a:gd name="T45" fmla="*/ 12 h 56"/>
                <a:gd name="T46" fmla="*/ 0 w 162"/>
                <a:gd name="T47" fmla="*/ 18 h 56"/>
                <a:gd name="T48" fmla="*/ 0 w 162"/>
                <a:gd name="T4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0" y="18"/>
                  </a:moveTo>
                  <a:lnTo>
                    <a:pt x="0" y="18"/>
                  </a:lnTo>
                  <a:lnTo>
                    <a:pt x="16" y="10"/>
                  </a:lnTo>
                  <a:lnTo>
                    <a:pt x="34" y="4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8" y="4"/>
                  </a:lnTo>
                  <a:lnTo>
                    <a:pt x="110" y="8"/>
                  </a:lnTo>
                  <a:lnTo>
                    <a:pt x="124" y="16"/>
                  </a:lnTo>
                  <a:lnTo>
                    <a:pt x="138" y="26"/>
                  </a:lnTo>
                  <a:lnTo>
                    <a:pt x="150" y="38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54" y="44"/>
                  </a:lnTo>
                  <a:lnTo>
                    <a:pt x="142" y="36"/>
                  </a:lnTo>
                  <a:lnTo>
                    <a:pt x="126" y="24"/>
                  </a:lnTo>
                  <a:lnTo>
                    <a:pt x="102" y="16"/>
                  </a:lnTo>
                  <a:lnTo>
                    <a:pt x="90" y="12"/>
                  </a:lnTo>
                  <a:lnTo>
                    <a:pt x="74" y="10"/>
                  </a:lnTo>
                  <a:lnTo>
                    <a:pt x="58" y="10"/>
                  </a:lnTo>
                  <a:lnTo>
                    <a:pt x="40" y="10"/>
                  </a:lnTo>
                  <a:lnTo>
                    <a:pt x="20" y="1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 rot="1349765">
              <a:off x="10366833" y="5729730"/>
              <a:ext cx="22225" cy="19050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2 w 14"/>
                <a:gd name="T5" fmla="*/ 2 h 12"/>
                <a:gd name="T6" fmla="*/ 14 w 14"/>
                <a:gd name="T7" fmla="*/ 6 h 12"/>
                <a:gd name="T8" fmla="*/ 14 w 14"/>
                <a:gd name="T9" fmla="*/ 6 h 12"/>
                <a:gd name="T10" fmla="*/ 12 w 14"/>
                <a:gd name="T11" fmla="*/ 10 h 12"/>
                <a:gd name="T12" fmla="*/ 8 w 14"/>
                <a:gd name="T13" fmla="*/ 12 h 12"/>
                <a:gd name="T14" fmla="*/ 8 w 14"/>
                <a:gd name="T15" fmla="*/ 12 h 12"/>
                <a:gd name="T16" fmla="*/ 2 w 14"/>
                <a:gd name="T17" fmla="*/ 10 h 12"/>
                <a:gd name="T18" fmla="*/ 0 w 14"/>
                <a:gd name="T19" fmla="*/ 6 h 12"/>
                <a:gd name="T20" fmla="*/ 0 w 14"/>
                <a:gd name="T21" fmla="*/ 6 h 12"/>
                <a:gd name="T22" fmla="*/ 2 w 14"/>
                <a:gd name="T23" fmla="*/ 2 h 12"/>
                <a:gd name="T24" fmla="*/ 8 w 14"/>
                <a:gd name="T25" fmla="*/ 0 h 12"/>
                <a:gd name="T26" fmla="*/ 8 w 14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 rot="1349765">
              <a:off x="10343191" y="569522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10 w 12"/>
                <a:gd name="T5" fmla="*/ 2 h 12"/>
                <a:gd name="T6" fmla="*/ 12 w 12"/>
                <a:gd name="T7" fmla="*/ 6 h 12"/>
                <a:gd name="T8" fmla="*/ 12 w 12"/>
                <a:gd name="T9" fmla="*/ 6 h 12"/>
                <a:gd name="T10" fmla="*/ 10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2 w 12"/>
                <a:gd name="T17" fmla="*/ 10 h 12"/>
                <a:gd name="T18" fmla="*/ 0 w 12"/>
                <a:gd name="T19" fmla="*/ 6 h 12"/>
                <a:gd name="T20" fmla="*/ 0 w 12"/>
                <a:gd name="T21" fmla="*/ 6 h 12"/>
                <a:gd name="T22" fmla="*/ 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 rot="1349765">
              <a:off x="10399653" y="5717821"/>
              <a:ext cx="15875" cy="15875"/>
            </a:xfrm>
            <a:custGeom>
              <a:avLst/>
              <a:gdLst>
                <a:gd name="T0" fmla="*/ 6 w 10"/>
                <a:gd name="T1" fmla="*/ 0 h 10"/>
                <a:gd name="T2" fmla="*/ 6 w 10"/>
                <a:gd name="T3" fmla="*/ 0 h 10"/>
                <a:gd name="T4" fmla="*/ 8 w 10"/>
                <a:gd name="T5" fmla="*/ 0 h 10"/>
                <a:gd name="T6" fmla="*/ 10 w 10"/>
                <a:gd name="T7" fmla="*/ 4 h 10"/>
                <a:gd name="T8" fmla="*/ 10 w 10"/>
                <a:gd name="T9" fmla="*/ 4 h 10"/>
                <a:gd name="T10" fmla="*/ 8 w 10"/>
                <a:gd name="T11" fmla="*/ 8 h 10"/>
                <a:gd name="T12" fmla="*/ 6 w 10"/>
                <a:gd name="T13" fmla="*/ 10 h 10"/>
                <a:gd name="T14" fmla="*/ 6 w 10"/>
                <a:gd name="T15" fmla="*/ 10 h 10"/>
                <a:gd name="T16" fmla="*/ 2 w 10"/>
                <a:gd name="T17" fmla="*/ 8 h 10"/>
                <a:gd name="T18" fmla="*/ 0 w 10"/>
                <a:gd name="T19" fmla="*/ 4 h 10"/>
                <a:gd name="T20" fmla="*/ 0 w 10"/>
                <a:gd name="T21" fmla="*/ 4 h 10"/>
                <a:gd name="T22" fmla="*/ 2 w 10"/>
                <a:gd name="T23" fmla="*/ 0 h 10"/>
                <a:gd name="T24" fmla="*/ 6 w 10"/>
                <a:gd name="T25" fmla="*/ 0 h 10"/>
                <a:gd name="T26" fmla="*/ 6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 rot="1349765">
              <a:off x="9940603" y="5580628"/>
              <a:ext cx="82550" cy="47625"/>
            </a:xfrm>
            <a:custGeom>
              <a:avLst/>
              <a:gdLst>
                <a:gd name="T0" fmla="*/ 0 w 52"/>
                <a:gd name="T1" fmla="*/ 30 h 30"/>
                <a:gd name="T2" fmla="*/ 0 w 52"/>
                <a:gd name="T3" fmla="*/ 30 h 30"/>
                <a:gd name="T4" fmla="*/ 0 w 52"/>
                <a:gd name="T5" fmla="*/ 22 h 30"/>
                <a:gd name="T6" fmla="*/ 2 w 52"/>
                <a:gd name="T7" fmla="*/ 16 h 30"/>
                <a:gd name="T8" fmla="*/ 6 w 52"/>
                <a:gd name="T9" fmla="*/ 8 h 30"/>
                <a:gd name="T10" fmla="*/ 12 w 52"/>
                <a:gd name="T11" fmla="*/ 4 h 30"/>
                <a:gd name="T12" fmla="*/ 22 w 52"/>
                <a:gd name="T13" fmla="*/ 0 h 30"/>
                <a:gd name="T14" fmla="*/ 36 w 52"/>
                <a:gd name="T15" fmla="*/ 2 h 30"/>
                <a:gd name="T16" fmla="*/ 52 w 52"/>
                <a:gd name="T17" fmla="*/ 10 h 30"/>
                <a:gd name="T18" fmla="*/ 52 w 52"/>
                <a:gd name="T19" fmla="*/ 10 h 30"/>
                <a:gd name="T20" fmla="*/ 46 w 52"/>
                <a:gd name="T21" fmla="*/ 8 h 30"/>
                <a:gd name="T22" fmla="*/ 32 w 52"/>
                <a:gd name="T23" fmla="*/ 8 h 30"/>
                <a:gd name="T24" fmla="*/ 24 w 52"/>
                <a:gd name="T25" fmla="*/ 8 h 30"/>
                <a:gd name="T26" fmla="*/ 14 w 52"/>
                <a:gd name="T27" fmla="*/ 12 h 30"/>
                <a:gd name="T28" fmla="*/ 6 w 52"/>
                <a:gd name="T29" fmla="*/ 18 h 30"/>
                <a:gd name="T30" fmla="*/ 0 w 52"/>
                <a:gd name="T31" fmla="*/ 30 h 30"/>
                <a:gd name="T32" fmla="*/ 0 w 52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0">
                  <a:moveTo>
                    <a:pt x="0" y="30"/>
                  </a:moveTo>
                  <a:lnTo>
                    <a:pt x="0" y="30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4"/>
                  </a:lnTo>
                  <a:lnTo>
                    <a:pt x="22" y="0"/>
                  </a:lnTo>
                  <a:lnTo>
                    <a:pt x="36" y="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6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 rot="1349765">
              <a:off x="10186556" y="6133573"/>
              <a:ext cx="942975" cy="82550"/>
            </a:xfrm>
            <a:custGeom>
              <a:avLst/>
              <a:gdLst>
                <a:gd name="T0" fmla="*/ 46 w 594"/>
                <a:gd name="T1" fmla="*/ 10 h 52"/>
                <a:gd name="T2" fmla="*/ 126 w 594"/>
                <a:gd name="T3" fmla="*/ 26 h 52"/>
                <a:gd name="T4" fmla="*/ 150 w 594"/>
                <a:gd name="T5" fmla="*/ 28 h 52"/>
                <a:gd name="T6" fmla="*/ 240 w 594"/>
                <a:gd name="T7" fmla="*/ 42 h 52"/>
                <a:gd name="T8" fmla="*/ 270 w 594"/>
                <a:gd name="T9" fmla="*/ 48 h 52"/>
                <a:gd name="T10" fmla="*/ 294 w 594"/>
                <a:gd name="T11" fmla="*/ 52 h 52"/>
                <a:gd name="T12" fmla="*/ 294 w 594"/>
                <a:gd name="T13" fmla="*/ 52 h 52"/>
                <a:gd name="T14" fmla="*/ 298 w 594"/>
                <a:gd name="T15" fmla="*/ 52 h 52"/>
                <a:gd name="T16" fmla="*/ 338 w 594"/>
                <a:gd name="T17" fmla="*/ 48 h 52"/>
                <a:gd name="T18" fmla="*/ 416 w 594"/>
                <a:gd name="T19" fmla="*/ 38 h 52"/>
                <a:gd name="T20" fmla="*/ 456 w 594"/>
                <a:gd name="T21" fmla="*/ 32 h 52"/>
                <a:gd name="T22" fmla="*/ 548 w 594"/>
                <a:gd name="T23" fmla="*/ 26 h 52"/>
                <a:gd name="T24" fmla="*/ 578 w 594"/>
                <a:gd name="T25" fmla="*/ 20 h 52"/>
                <a:gd name="T26" fmla="*/ 594 w 594"/>
                <a:gd name="T27" fmla="*/ 18 h 52"/>
                <a:gd name="T28" fmla="*/ 586 w 594"/>
                <a:gd name="T29" fmla="*/ 16 h 52"/>
                <a:gd name="T30" fmla="*/ 578 w 594"/>
                <a:gd name="T31" fmla="*/ 16 h 52"/>
                <a:gd name="T32" fmla="*/ 516 w 594"/>
                <a:gd name="T33" fmla="*/ 24 h 52"/>
                <a:gd name="T34" fmla="*/ 456 w 594"/>
                <a:gd name="T35" fmla="*/ 28 h 52"/>
                <a:gd name="T36" fmla="*/ 376 w 594"/>
                <a:gd name="T37" fmla="*/ 40 h 52"/>
                <a:gd name="T38" fmla="*/ 298 w 594"/>
                <a:gd name="T39" fmla="*/ 48 h 52"/>
                <a:gd name="T40" fmla="*/ 294 w 594"/>
                <a:gd name="T41" fmla="*/ 48 h 52"/>
                <a:gd name="T42" fmla="*/ 282 w 594"/>
                <a:gd name="T43" fmla="*/ 46 h 52"/>
                <a:gd name="T44" fmla="*/ 270 w 594"/>
                <a:gd name="T45" fmla="*/ 44 h 52"/>
                <a:gd name="T46" fmla="*/ 212 w 594"/>
                <a:gd name="T47" fmla="*/ 32 h 52"/>
                <a:gd name="T48" fmla="*/ 152 w 594"/>
                <a:gd name="T49" fmla="*/ 24 h 52"/>
                <a:gd name="T50" fmla="*/ 100 w 594"/>
                <a:gd name="T51" fmla="*/ 16 h 52"/>
                <a:gd name="T52" fmla="*/ 48 w 594"/>
                <a:gd name="T53" fmla="*/ 6 h 52"/>
                <a:gd name="T54" fmla="*/ 12 w 594"/>
                <a:gd name="T55" fmla="*/ 0 h 52"/>
                <a:gd name="T56" fmla="*/ 6 w 594"/>
                <a:gd name="T57" fmla="*/ 0 h 52"/>
                <a:gd name="T58" fmla="*/ 0 w 594"/>
                <a:gd name="T59" fmla="*/ 4 h 52"/>
                <a:gd name="T60" fmla="*/ 2 w 594"/>
                <a:gd name="T61" fmla="*/ 6 h 52"/>
                <a:gd name="T62" fmla="*/ 12 w 594"/>
                <a:gd name="T63" fmla="*/ 4 h 52"/>
                <a:gd name="T64" fmla="*/ 30 w 594"/>
                <a:gd name="T65" fmla="*/ 6 h 52"/>
                <a:gd name="T66" fmla="*/ 46 w 594"/>
                <a:gd name="T6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4" h="52">
                  <a:moveTo>
                    <a:pt x="46" y="10"/>
                  </a:moveTo>
                  <a:lnTo>
                    <a:pt x="46" y="10"/>
                  </a:lnTo>
                  <a:lnTo>
                    <a:pt x="100" y="22"/>
                  </a:lnTo>
                  <a:lnTo>
                    <a:pt x="126" y="26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2"/>
                  </a:lnTo>
                  <a:lnTo>
                    <a:pt x="270" y="48"/>
                  </a:lnTo>
                  <a:lnTo>
                    <a:pt x="270" y="48"/>
                  </a:lnTo>
                  <a:lnTo>
                    <a:pt x="282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8" y="48"/>
                  </a:lnTo>
                  <a:lnTo>
                    <a:pt x="378" y="44"/>
                  </a:lnTo>
                  <a:lnTo>
                    <a:pt x="416" y="38"/>
                  </a:lnTo>
                  <a:lnTo>
                    <a:pt x="456" y="32"/>
                  </a:lnTo>
                  <a:lnTo>
                    <a:pt x="456" y="32"/>
                  </a:lnTo>
                  <a:lnTo>
                    <a:pt x="518" y="28"/>
                  </a:lnTo>
                  <a:lnTo>
                    <a:pt x="548" y="26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94" y="18"/>
                  </a:lnTo>
                  <a:lnTo>
                    <a:pt x="594" y="18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78" y="16"/>
                  </a:lnTo>
                  <a:lnTo>
                    <a:pt x="578" y="16"/>
                  </a:lnTo>
                  <a:lnTo>
                    <a:pt x="548" y="22"/>
                  </a:lnTo>
                  <a:lnTo>
                    <a:pt x="516" y="24"/>
                  </a:lnTo>
                  <a:lnTo>
                    <a:pt x="456" y="28"/>
                  </a:lnTo>
                  <a:lnTo>
                    <a:pt x="456" y="28"/>
                  </a:lnTo>
                  <a:lnTo>
                    <a:pt x="416" y="34"/>
                  </a:lnTo>
                  <a:lnTo>
                    <a:pt x="376" y="40"/>
                  </a:lnTo>
                  <a:lnTo>
                    <a:pt x="338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82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2" y="38"/>
                  </a:lnTo>
                  <a:lnTo>
                    <a:pt x="212" y="32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26" y="22"/>
                  </a:lnTo>
                  <a:lnTo>
                    <a:pt x="100" y="1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3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0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 rot="1349765">
              <a:off x="10171091" y="6154003"/>
              <a:ext cx="939800" cy="82550"/>
            </a:xfrm>
            <a:custGeom>
              <a:avLst/>
              <a:gdLst>
                <a:gd name="T0" fmla="*/ 138 w 592"/>
                <a:gd name="T1" fmla="*/ 28 h 52"/>
                <a:gd name="T2" fmla="*/ 138 w 592"/>
                <a:gd name="T3" fmla="*/ 28 h 52"/>
                <a:gd name="T4" fmla="*/ 196 w 592"/>
                <a:gd name="T5" fmla="*/ 36 h 52"/>
                <a:gd name="T6" fmla="*/ 226 w 592"/>
                <a:gd name="T7" fmla="*/ 42 h 52"/>
                <a:gd name="T8" fmla="*/ 256 w 592"/>
                <a:gd name="T9" fmla="*/ 48 h 52"/>
                <a:gd name="T10" fmla="*/ 256 w 592"/>
                <a:gd name="T11" fmla="*/ 48 h 52"/>
                <a:gd name="T12" fmla="*/ 268 w 592"/>
                <a:gd name="T13" fmla="*/ 50 h 52"/>
                <a:gd name="T14" fmla="*/ 280 w 592"/>
                <a:gd name="T15" fmla="*/ 52 h 52"/>
                <a:gd name="T16" fmla="*/ 280 w 592"/>
                <a:gd name="T17" fmla="*/ 52 h 52"/>
                <a:gd name="T18" fmla="*/ 284 w 592"/>
                <a:gd name="T19" fmla="*/ 52 h 52"/>
                <a:gd name="T20" fmla="*/ 284 w 592"/>
                <a:gd name="T21" fmla="*/ 52 h 52"/>
                <a:gd name="T22" fmla="*/ 324 w 592"/>
                <a:gd name="T23" fmla="*/ 48 h 52"/>
                <a:gd name="T24" fmla="*/ 364 w 592"/>
                <a:gd name="T25" fmla="*/ 42 h 52"/>
                <a:gd name="T26" fmla="*/ 402 w 592"/>
                <a:gd name="T27" fmla="*/ 36 h 52"/>
                <a:gd name="T28" fmla="*/ 442 w 592"/>
                <a:gd name="T29" fmla="*/ 32 h 52"/>
                <a:gd name="T30" fmla="*/ 442 w 592"/>
                <a:gd name="T31" fmla="*/ 32 h 52"/>
                <a:gd name="T32" fmla="*/ 504 w 592"/>
                <a:gd name="T33" fmla="*/ 28 h 52"/>
                <a:gd name="T34" fmla="*/ 534 w 592"/>
                <a:gd name="T35" fmla="*/ 26 h 52"/>
                <a:gd name="T36" fmla="*/ 564 w 592"/>
                <a:gd name="T37" fmla="*/ 20 h 52"/>
                <a:gd name="T38" fmla="*/ 564 w 592"/>
                <a:gd name="T39" fmla="*/ 20 h 52"/>
                <a:gd name="T40" fmla="*/ 586 w 592"/>
                <a:gd name="T41" fmla="*/ 16 h 52"/>
                <a:gd name="T42" fmla="*/ 586 w 592"/>
                <a:gd name="T43" fmla="*/ 16 h 52"/>
                <a:gd name="T44" fmla="*/ 586 w 592"/>
                <a:gd name="T45" fmla="*/ 16 h 52"/>
                <a:gd name="T46" fmla="*/ 586 w 592"/>
                <a:gd name="T47" fmla="*/ 16 h 52"/>
                <a:gd name="T48" fmla="*/ 592 w 592"/>
                <a:gd name="T49" fmla="*/ 12 h 52"/>
                <a:gd name="T50" fmla="*/ 592 w 592"/>
                <a:gd name="T51" fmla="*/ 12 h 52"/>
                <a:gd name="T52" fmla="*/ 564 w 592"/>
                <a:gd name="T53" fmla="*/ 16 h 52"/>
                <a:gd name="T54" fmla="*/ 564 w 592"/>
                <a:gd name="T55" fmla="*/ 16 h 52"/>
                <a:gd name="T56" fmla="*/ 534 w 592"/>
                <a:gd name="T57" fmla="*/ 20 h 52"/>
                <a:gd name="T58" fmla="*/ 504 w 592"/>
                <a:gd name="T59" fmla="*/ 24 h 52"/>
                <a:gd name="T60" fmla="*/ 442 w 592"/>
                <a:gd name="T61" fmla="*/ 28 h 52"/>
                <a:gd name="T62" fmla="*/ 442 w 592"/>
                <a:gd name="T63" fmla="*/ 28 h 52"/>
                <a:gd name="T64" fmla="*/ 402 w 592"/>
                <a:gd name="T65" fmla="*/ 32 h 52"/>
                <a:gd name="T66" fmla="*/ 362 w 592"/>
                <a:gd name="T67" fmla="*/ 38 h 52"/>
                <a:gd name="T68" fmla="*/ 324 w 592"/>
                <a:gd name="T69" fmla="*/ 44 h 52"/>
                <a:gd name="T70" fmla="*/ 284 w 592"/>
                <a:gd name="T71" fmla="*/ 46 h 52"/>
                <a:gd name="T72" fmla="*/ 284 w 592"/>
                <a:gd name="T73" fmla="*/ 46 h 52"/>
                <a:gd name="T74" fmla="*/ 280 w 592"/>
                <a:gd name="T75" fmla="*/ 48 h 52"/>
                <a:gd name="T76" fmla="*/ 280 w 592"/>
                <a:gd name="T77" fmla="*/ 48 h 52"/>
                <a:gd name="T78" fmla="*/ 268 w 592"/>
                <a:gd name="T79" fmla="*/ 46 h 52"/>
                <a:gd name="T80" fmla="*/ 256 w 592"/>
                <a:gd name="T81" fmla="*/ 44 h 52"/>
                <a:gd name="T82" fmla="*/ 256 w 592"/>
                <a:gd name="T83" fmla="*/ 44 h 52"/>
                <a:gd name="T84" fmla="*/ 228 w 592"/>
                <a:gd name="T85" fmla="*/ 36 h 52"/>
                <a:gd name="T86" fmla="*/ 198 w 592"/>
                <a:gd name="T87" fmla="*/ 32 h 52"/>
                <a:gd name="T88" fmla="*/ 138 w 592"/>
                <a:gd name="T89" fmla="*/ 24 h 52"/>
                <a:gd name="T90" fmla="*/ 138 w 592"/>
                <a:gd name="T91" fmla="*/ 24 h 52"/>
                <a:gd name="T92" fmla="*/ 112 w 592"/>
                <a:gd name="T93" fmla="*/ 20 h 52"/>
                <a:gd name="T94" fmla="*/ 86 w 592"/>
                <a:gd name="T95" fmla="*/ 16 h 52"/>
                <a:gd name="T96" fmla="*/ 34 w 592"/>
                <a:gd name="T97" fmla="*/ 6 h 52"/>
                <a:gd name="T98" fmla="*/ 34 w 592"/>
                <a:gd name="T99" fmla="*/ 6 h 52"/>
                <a:gd name="T100" fmla="*/ 18 w 592"/>
                <a:gd name="T101" fmla="*/ 2 h 52"/>
                <a:gd name="T102" fmla="*/ 0 w 592"/>
                <a:gd name="T103" fmla="*/ 0 h 52"/>
                <a:gd name="T104" fmla="*/ 0 w 592"/>
                <a:gd name="T105" fmla="*/ 0 h 52"/>
                <a:gd name="T106" fmla="*/ 6 w 592"/>
                <a:gd name="T107" fmla="*/ 4 h 52"/>
                <a:gd name="T108" fmla="*/ 6 w 592"/>
                <a:gd name="T109" fmla="*/ 4 h 52"/>
                <a:gd name="T110" fmla="*/ 32 w 592"/>
                <a:gd name="T111" fmla="*/ 10 h 52"/>
                <a:gd name="T112" fmla="*/ 32 w 592"/>
                <a:gd name="T113" fmla="*/ 10 h 52"/>
                <a:gd name="T114" fmla="*/ 84 w 592"/>
                <a:gd name="T115" fmla="*/ 20 h 52"/>
                <a:gd name="T116" fmla="*/ 110 w 592"/>
                <a:gd name="T117" fmla="*/ 24 h 52"/>
                <a:gd name="T118" fmla="*/ 138 w 592"/>
                <a:gd name="T119" fmla="*/ 28 h 52"/>
                <a:gd name="T120" fmla="*/ 138 w 592"/>
                <a:gd name="T12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2" h="52">
                  <a:moveTo>
                    <a:pt x="138" y="28"/>
                  </a:moveTo>
                  <a:lnTo>
                    <a:pt x="138" y="28"/>
                  </a:lnTo>
                  <a:lnTo>
                    <a:pt x="196" y="36"/>
                  </a:lnTo>
                  <a:lnTo>
                    <a:pt x="226" y="42"/>
                  </a:lnTo>
                  <a:lnTo>
                    <a:pt x="256" y="48"/>
                  </a:lnTo>
                  <a:lnTo>
                    <a:pt x="256" y="48"/>
                  </a:lnTo>
                  <a:lnTo>
                    <a:pt x="268" y="50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84" y="52"/>
                  </a:lnTo>
                  <a:lnTo>
                    <a:pt x="284" y="52"/>
                  </a:lnTo>
                  <a:lnTo>
                    <a:pt x="324" y="48"/>
                  </a:lnTo>
                  <a:lnTo>
                    <a:pt x="364" y="42"/>
                  </a:lnTo>
                  <a:lnTo>
                    <a:pt x="402" y="36"/>
                  </a:lnTo>
                  <a:lnTo>
                    <a:pt x="442" y="32"/>
                  </a:lnTo>
                  <a:lnTo>
                    <a:pt x="442" y="32"/>
                  </a:lnTo>
                  <a:lnTo>
                    <a:pt x="504" y="28"/>
                  </a:lnTo>
                  <a:lnTo>
                    <a:pt x="534" y="26"/>
                  </a:lnTo>
                  <a:lnTo>
                    <a:pt x="564" y="20"/>
                  </a:lnTo>
                  <a:lnTo>
                    <a:pt x="564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64" y="16"/>
                  </a:lnTo>
                  <a:lnTo>
                    <a:pt x="564" y="16"/>
                  </a:lnTo>
                  <a:lnTo>
                    <a:pt x="534" y="20"/>
                  </a:lnTo>
                  <a:lnTo>
                    <a:pt x="504" y="24"/>
                  </a:lnTo>
                  <a:lnTo>
                    <a:pt x="442" y="28"/>
                  </a:lnTo>
                  <a:lnTo>
                    <a:pt x="442" y="28"/>
                  </a:lnTo>
                  <a:lnTo>
                    <a:pt x="402" y="32"/>
                  </a:lnTo>
                  <a:lnTo>
                    <a:pt x="362" y="38"/>
                  </a:lnTo>
                  <a:lnTo>
                    <a:pt x="324" y="44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68" y="46"/>
                  </a:lnTo>
                  <a:lnTo>
                    <a:pt x="256" y="44"/>
                  </a:lnTo>
                  <a:lnTo>
                    <a:pt x="256" y="44"/>
                  </a:lnTo>
                  <a:lnTo>
                    <a:pt x="228" y="36"/>
                  </a:lnTo>
                  <a:lnTo>
                    <a:pt x="198" y="32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12" y="20"/>
                  </a:lnTo>
                  <a:lnTo>
                    <a:pt x="86" y="1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84" y="20"/>
                  </a:lnTo>
                  <a:lnTo>
                    <a:pt x="110" y="24"/>
                  </a:lnTo>
                  <a:lnTo>
                    <a:pt x="138" y="28"/>
                  </a:lnTo>
                  <a:lnTo>
                    <a:pt x="138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 rot="1349765">
              <a:off x="10153908" y="6170285"/>
              <a:ext cx="936625" cy="82550"/>
            </a:xfrm>
            <a:custGeom>
              <a:avLst/>
              <a:gdLst>
                <a:gd name="T0" fmla="*/ 46 w 590"/>
                <a:gd name="T1" fmla="*/ 10 h 52"/>
                <a:gd name="T2" fmla="*/ 124 w 590"/>
                <a:gd name="T3" fmla="*/ 24 h 52"/>
                <a:gd name="T4" fmla="*/ 150 w 590"/>
                <a:gd name="T5" fmla="*/ 28 h 52"/>
                <a:gd name="T6" fmla="*/ 240 w 590"/>
                <a:gd name="T7" fmla="*/ 40 h 52"/>
                <a:gd name="T8" fmla="*/ 268 w 590"/>
                <a:gd name="T9" fmla="*/ 48 h 52"/>
                <a:gd name="T10" fmla="*/ 292 w 590"/>
                <a:gd name="T11" fmla="*/ 52 h 52"/>
                <a:gd name="T12" fmla="*/ 298 w 590"/>
                <a:gd name="T13" fmla="*/ 52 h 52"/>
                <a:gd name="T14" fmla="*/ 336 w 590"/>
                <a:gd name="T15" fmla="*/ 48 h 52"/>
                <a:gd name="T16" fmla="*/ 416 w 590"/>
                <a:gd name="T17" fmla="*/ 36 h 52"/>
                <a:gd name="T18" fmla="*/ 454 w 590"/>
                <a:gd name="T19" fmla="*/ 32 h 52"/>
                <a:gd name="T20" fmla="*/ 548 w 590"/>
                <a:gd name="T21" fmla="*/ 24 h 52"/>
                <a:gd name="T22" fmla="*/ 578 w 590"/>
                <a:gd name="T23" fmla="*/ 20 h 52"/>
                <a:gd name="T24" fmla="*/ 588 w 590"/>
                <a:gd name="T25" fmla="*/ 18 h 52"/>
                <a:gd name="T26" fmla="*/ 586 w 590"/>
                <a:gd name="T27" fmla="*/ 14 h 52"/>
                <a:gd name="T28" fmla="*/ 590 w 590"/>
                <a:gd name="T29" fmla="*/ 14 h 52"/>
                <a:gd name="T30" fmla="*/ 576 w 590"/>
                <a:gd name="T31" fmla="*/ 16 h 52"/>
                <a:gd name="T32" fmla="*/ 516 w 590"/>
                <a:gd name="T33" fmla="*/ 24 h 52"/>
                <a:gd name="T34" fmla="*/ 454 w 590"/>
                <a:gd name="T35" fmla="*/ 28 h 52"/>
                <a:gd name="T36" fmla="*/ 376 w 590"/>
                <a:gd name="T37" fmla="*/ 38 h 52"/>
                <a:gd name="T38" fmla="*/ 296 w 590"/>
                <a:gd name="T39" fmla="*/ 46 h 52"/>
                <a:gd name="T40" fmla="*/ 292 w 590"/>
                <a:gd name="T41" fmla="*/ 46 h 52"/>
                <a:gd name="T42" fmla="*/ 280 w 590"/>
                <a:gd name="T43" fmla="*/ 46 h 52"/>
                <a:gd name="T44" fmla="*/ 270 w 590"/>
                <a:gd name="T45" fmla="*/ 44 h 52"/>
                <a:gd name="T46" fmla="*/ 210 w 590"/>
                <a:gd name="T47" fmla="*/ 32 h 52"/>
                <a:gd name="T48" fmla="*/ 150 w 590"/>
                <a:gd name="T49" fmla="*/ 24 h 52"/>
                <a:gd name="T50" fmla="*/ 98 w 590"/>
                <a:gd name="T51" fmla="*/ 16 h 52"/>
                <a:gd name="T52" fmla="*/ 46 w 590"/>
                <a:gd name="T53" fmla="*/ 6 h 52"/>
                <a:gd name="T54" fmla="*/ 10 w 590"/>
                <a:gd name="T55" fmla="*/ 0 h 52"/>
                <a:gd name="T56" fmla="*/ 0 w 590"/>
                <a:gd name="T57" fmla="*/ 2 h 52"/>
                <a:gd name="T58" fmla="*/ 2 w 590"/>
                <a:gd name="T59" fmla="*/ 6 h 52"/>
                <a:gd name="T60" fmla="*/ 10 w 590"/>
                <a:gd name="T61" fmla="*/ 4 h 52"/>
                <a:gd name="T62" fmla="*/ 28 w 590"/>
                <a:gd name="T63" fmla="*/ 6 h 52"/>
                <a:gd name="T64" fmla="*/ 46 w 590"/>
                <a:gd name="T65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0" h="52">
                  <a:moveTo>
                    <a:pt x="46" y="10"/>
                  </a:moveTo>
                  <a:lnTo>
                    <a:pt x="46" y="10"/>
                  </a:lnTo>
                  <a:lnTo>
                    <a:pt x="98" y="20"/>
                  </a:lnTo>
                  <a:lnTo>
                    <a:pt x="124" y="24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0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80" y="50"/>
                  </a:lnTo>
                  <a:lnTo>
                    <a:pt x="292" y="52"/>
                  </a:lnTo>
                  <a:lnTo>
                    <a:pt x="292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6" y="48"/>
                  </a:lnTo>
                  <a:lnTo>
                    <a:pt x="376" y="42"/>
                  </a:lnTo>
                  <a:lnTo>
                    <a:pt x="416" y="36"/>
                  </a:lnTo>
                  <a:lnTo>
                    <a:pt x="454" y="32"/>
                  </a:lnTo>
                  <a:lnTo>
                    <a:pt x="454" y="32"/>
                  </a:lnTo>
                  <a:lnTo>
                    <a:pt x="516" y="28"/>
                  </a:lnTo>
                  <a:lnTo>
                    <a:pt x="548" y="24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88" y="18"/>
                  </a:lnTo>
                  <a:lnTo>
                    <a:pt x="588" y="18"/>
                  </a:lnTo>
                  <a:lnTo>
                    <a:pt x="586" y="14"/>
                  </a:lnTo>
                  <a:lnTo>
                    <a:pt x="586" y="14"/>
                  </a:lnTo>
                  <a:lnTo>
                    <a:pt x="590" y="14"/>
                  </a:lnTo>
                  <a:lnTo>
                    <a:pt x="590" y="14"/>
                  </a:lnTo>
                  <a:lnTo>
                    <a:pt x="576" y="16"/>
                  </a:lnTo>
                  <a:lnTo>
                    <a:pt x="576" y="16"/>
                  </a:lnTo>
                  <a:lnTo>
                    <a:pt x="546" y="20"/>
                  </a:lnTo>
                  <a:lnTo>
                    <a:pt x="516" y="24"/>
                  </a:lnTo>
                  <a:lnTo>
                    <a:pt x="454" y="28"/>
                  </a:lnTo>
                  <a:lnTo>
                    <a:pt x="454" y="28"/>
                  </a:lnTo>
                  <a:lnTo>
                    <a:pt x="414" y="32"/>
                  </a:lnTo>
                  <a:lnTo>
                    <a:pt x="376" y="38"/>
                  </a:lnTo>
                  <a:lnTo>
                    <a:pt x="336" y="44"/>
                  </a:lnTo>
                  <a:lnTo>
                    <a:pt x="296" y="46"/>
                  </a:lnTo>
                  <a:lnTo>
                    <a:pt x="296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80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0" y="36"/>
                  </a:lnTo>
                  <a:lnTo>
                    <a:pt x="210" y="32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24" y="20"/>
                  </a:lnTo>
                  <a:lnTo>
                    <a:pt x="98" y="1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3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8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 rot="1349765">
              <a:off x="10149066" y="6191547"/>
              <a:ext cx="933450" cy="79375"/>
            </a:xfrm>
            <a:custGeom>
              <a:avLst/>
              <a:gdLst>
                <a:gd name="T0" fmla="*/ 132 w 588"/>
                <a:gd name="T1" fmla="*/ 28 h 50"/>
                <a:gd name="T2" fmla="*/ 132 w 588"/>
                <a:gd name="T3" fmla="*/ 28 h 50"/>
                <a:gd name="T4" fmla="*/ 192 w 588"/>
                <a:gd name="T5" fmla="*/ 36 h 50"/>
                <a:gd name="T6" fmla="*/ 222 w 588"/>
                <a:gd name="T7" fmla="*/ 40 h 50"/>
                <a:gd name="T8" fmla="*/ 252 w 588"/>
                <a:gd name="T9" fmla="*/ 48 h 50"/>
                <a:gd name="T10" fmla="*/ 252 w 588"/>
                <a:gd name="T11" fmla="*/ 48 h 50"/>
                <a:gd name="T12" fmla="*/ 264 w 588"/>
                <a:gd name="T13" fmla="*/ 50 h 50"/>
                <a:gd name="T14" fmla="*/ 274 w 588"/>
                <a:gd name="T15" fmla="*/ 50 h 50"/>
                <a:gd name="T16" fmla="*/ 274 w 588"/>
                <a:gd name="T17" fmla="*/ 50 h 50"/>
                <a:gd name="T18" fmla="*/ 274 w 588"/>
                <a:gd name="T19" fmla="*/ 50 h 50"/>
                <a:gd name="T20" fmla="*/ 274 w 588"/>
                <a:gd name="T21" fmla="*/ 50 h 50"/>
                <a:gd name="T22" fmla="*/ 280 w 588"/>
                <a:gd name="T23" fmla="*/ 50 h 50"/>
                <a:gd name="T24" fmla="*/ 280 w 588"/>
                <a:gd name="T25" fmla="*/ 50 h 50"/>
                <a:gd name="T26" fmla="*/ 320 w 588"/>
                <a:gd name="T27" fmla="*/ 48 h 50"/>
                <a:gd name="T28" fmla="*/ 358 w 588"/>
                <a:gd name="T29" fmla="*/ 42 h 50"/>
                <a:gd name="T30" fmla="*/ 398 w 588"/>
                <a:gd name="T31" fmla="*/ 36 h 50"/>
                <a:gd name="T32" fmla="*/ 438 w 588"/>
                <a:gd name="T33" fmla="*/ 32 h 50"/>
                <a:gd name="T34" fmla="*/ 438 w 588"/>
                <a:gd name="T35" fmla="*/ 32 h 50"/>
                <a:gd name="T36" fmla="*/ 498 w 588"/>
                <a:gd name="T37" fmla="*/ 28 h 50"/>
                <a:gd name="T38" fmla="*/ 530 w 588"/>
                <a:gd name="T39" fmla="*/ 24 h 50"/>
                <a:gd name="T40" fmla="*/ 560 w 588"/>
                <a:gd name="T41" fmla="*/ 20 h 50"/>
                <a:gd name="T42" fmla="*/ 560 w 588"/>
                <a:gd name="T43" fmla="*/ 20 h 50"/>
                <a:gd name="T44" fmla="*/ 586 w 588"/>
                <a:gd name="T45" fmla="*/ 16 h 50"/>
                <a:gd name="T46" fmla="*/ 586 w 588"/>
                <a:gd name="T47" fmla="*/ 16 h 50"/>
                <a:gd name="T48" fmla="*/ 588 w 588"/>
                <a:gd name="T49" fmla="*/ 10 h 50"/>
                <a:gd name="T50" fmla="*/ 588 w 588"/>
                <a:gd name="T51" fmla="*/ 10 h 50"/>
                <a:gd name="T52" fmla="*/ 560 w 588"/>
                <a:gd name="T53" fmla="*/ 16 h 50"/>
                <a:gd name="T54" fmla="*/ 560 w 588"/>
                <a:gd name="T55" fmla="*/ 16 h 50"/>
                <a:gd name="T56" fmla="*/ 530 w 588"/>
                <a:gd name="T57" fmla="*/ 20 h 50"/>
                <a:gd name="T58" fmla="*/ 498 w 588"/>
                <a:gd name="T59" fmla="*/ 24 h 50"/>
                <a:gd name="T60" fmla="*/ 436 w 588"/>
                <a:gd name="T61" fmla="*/ 28 h 50"/>
                <a:gd name="T62" fmla="*/ 436 w 588"/>
                <a:gd name="T63" fmla="*/ 28 h 50"/>
                <a:gd name="T64" fmla="*/ 398 w 588"/>
                <a:gd name="T65" fmla="*/ 32 h 50"/>
                <a:gd name="T66" fmla="*/ 358 w 588"/>
                <a:gd name="T67" fmla="*/ 38 h 50"/>
                <a:gd name="T68" fmla="*/ 318 w 588"/>
                <a:gd name="T69" fmla="*/ 44 h 50"/>
                <a:gd name="T70" fmla="*/ 280 w 588"/>
                <a:gd name="T71" fmla="*/ 46 h 50"/>
                <a:gd name="T72" fmla="*/ 280 w 588"/>
                <a:gd name="T73" fmla="*/ 46 h 50"/>
                <a:gd name="T74" fmla="*/ 274 w 588"/>
                <a:gd name="T75" fmla="*/ 46 h 50"/>
                <a:gd name="T76" fmla="*/ 274 w 588"/>
                <a:gd name="T77" fmla="*/ 46 h 50"/>
                <a:gd name="T78" fmla="*/ 264 w 588"/>
                <a:gd name="T79" fmla="*/ 46 h 50"/>
                <a:gd name="T80" fmla="*/ 252 w 588"/>
                <a:gd name="T81" fmla="*/ 44 h 50"/>
                <a:gd name="T82" fmla="*/ 252 w 588"/>
                <a:gd name="T83" fmla="*/ 44 h 50"/>
                <a:gd name="T84" fmla="*/ 222 w 588"/>
                <a:gd name="T85" fmla="*/ 36 h 50"/>
                <a:gd name="T86" fmla="*/ 194 w 588"/>
                <a:gd name="T87" fmla="*/ 32 h 50"/>
                <a:gd name="T88" fmla="*/ 134 w 588"/>
                <a:gd name="T89" fmla="*/ 24 h 50"/>
                <a:gd name="T90" fmla="*/ 134 w 588"/>
                <a:gd name="T91" fmla="*/ 24 h 50"/>
                <a:gd name="T92" fmla="*/ 106 w 588"/>
                <a:gd name="T93" fmla="*/ 20 h 50"/>
                <a:gd name="T94" fmla="*/ 82 w 588"/>
                <a:gd name="T95" fmla="*/ 16 h 50"/>
                <a:gd name="T96" fmla="*/ 30 w 588"/>
                <a:gd name="T97" fmla="*/ 6 h 50"/>
                <a:gd name="T98" fmla="*/ 30 w 588"/>
                <a:gd name="T99" fmla="*/ 6 h 50"/>
                <a:gd name="T100" fmla="*/ 16 w 588"/>
                <a:gd name="T101" fmla="*/ 2 h 50"/>
                <a:gd name="T102" fmla="*/ 0 w 588"/>
                <a:gd name="T103" fmla="*/ 0 h 50"/>
                <a:gd name="T104" fmla="*/ 0 w 588"/>
                <a:gd name="T105" fmla="*/ 0 h 50"/>
                <a:gd name="T106" fmla="*/ 0 w 588"/>
                <a:gd name="T107" fmla="*/ 4 h 50"/>
                <a:gd name="T108" fmla="*/ 0 w 588"/>
                <a:gd name="T109" fmla="*/ 4 h 50"/>
                <a:gd name="T110" fmla="*/ 16 w 588"/>
                <a:gd name="T111" fmla="*/ 6 h 50"/>
                <a:gd name="T112" fmla="*/ 28 w 588"/>
                <a:gd name="T113" fmla="*/ 10 h 50"/>
                <a:gd name="T114" fmla="*/ 28 w 588"/>
                <a:gd name="T115" fmla="*/ 10 h 50"/>
                <a:gd name="T116" fmla="*/ 78 w 588"/>
                <a:gd name="T117" fmla="*/ 20 h 50"/>
                <a:gd name="T118" fmla="*/ 106 w 588"/>
                <a:gd name="T119" fmla="*/ 24 h 50"/>
                <a:gd name="T120" fmla="*/ 132 w 588"/>
                <a:gd name="T121" fmla="*/ 28 h 50"/>
                <a:gd name="T122" fmla="*/ 132 w 588"/>
                <a:gd name="T123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8" h="50">
                  <a:moveTo>
                    <a:pt x="132" y="28"/>
                  </a:moveTo>
                  <a:lnTo>
                    <a:pt x="132" y="28"/>
                  </a:lnTo>
                  <a:lnTo>
                    <a:pt x="192" y="36"/>
                  </a:lnTo>
                  <a:lnTo>
                    <a:pt x="222" y="40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6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80" y="50"/>
                  </a:lnTo>
                  <a:lnTo>
                    <a:pt x="280" y="50"/>
                  </a:lnTo>
                  <a:lnTo>
                    <a:pt x="320" y="48"/>
                  </a:lnTo>
                  <a:lnTo>
                    <a:pt x="358" y="42"/>
                  </a:lnTo>
                  <a:lnTo>
                    <a:pt x="398" y="36"/>
                  </a:lnTo>
                  <a:lnTo>
                    <a:pt x="438" y="32"/>
                  </a:lnTo>
                  <a:lnTo>
                    <a:pt x="438" y="32"/>
                  </a:lnTo>
                  <a:lnTo>
                    <a:pt x="498" y="28"/>
                  </a:lnTo>
                  <a:lnTo>
                    <a:pt x="530" y="24"/>
                  </a:lnTo>
                  <a:lnTo>
                    <a:pt x="560" y="20"/>
                  </a:lnTo>
                  <a:lnTo>
                    <a:pt x="560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8" y="10"/>
                  </a:lnTo>
                  <a:lnTo>
                    <a:pt x="588" y="10"/>
                  </a:lnTo>
                  <a:lnTo>
                    <a:pt x="560" y="16"/>
                  </a:lnTo>
                  <a:lnTo>
                    <a:pt x="560" y="16"/>
                  </a:lnTo>
                  <a:lnTo>
                    <a:pt x="530" y="20"/>
                  </a:lnTo>
                  <a:lnTo>
                    <a:pt x="498" y="24"/>
                  </a:lnTo>
                  <a:lnTo>
                    <a:pt x="436" y="28"/>
                  </a:lnTo>
                  <a:lnTo>
                    <a:pt x="436" y="28"/>
                  </a:lnTo>
                  <a:lnTo>
                    <a:pt x="398" y="32"/>
                  </a:lnTo>
                  <a:lnTo>
                    <a:pt x="358" y="38"/>
                  </a:lnTo>
                  <a:lnTo>
                    <a:pt x="318" y="44"/>
                  </a:lnTo>
                  <a:lnTo>
                    <a:pt x="280" y="46"/>
                  </a:lnTo>
                  <a:lnTo>
                    <a:pt x="280" y="46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4" y="46"/>
                  </a:lnTo>
                  <a:lnTo>
                    <a:pt x="252" y="44"/>
                  </a:lnTo>
                  <a:lnTo>
                    <a:pt x="252" y="44"/>
                  </a:lnTo>
                  <a:lnTo>
                    <a:pt x="222" y="36"/>
                  </a:lnTo>
                  <a:lnTo>
                    <a:pt x="194" y="32"/>
                  </a:lnTo>
                  <a:lnTo>
                    <a:pt x="134" y="24"/>
                  </a:lnTo>
                  <a:lnTo>
                    <a:pt x="134" y="24"/>
                  </a:lnTo>
                  <a:lnTo>
                    <a:pt x="106" y="20"/>
                  </a:lnTo>
                  <a:lnTo>
                    <a:pt x="82" y="1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6" y="6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78" y="20"/>
                  </a:lnTo>
                  <a:lnTo>
                    <a:pt x="106" y="24"/>
                  </a:lnTo>
                  <a:lnTo>
                    <a:pt x="132" y="28"/>
                  </a:lnTo>
                  <a:lnTo>
                    <a:pt x="132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 rot="1349765">
              <a:off x="11089146" y="6064164"/>
              <a:ext cx="85725" cy="139700"/>
            </a:xfrm>
            <a:custGeom>
              <a:avLst/>
              <a:gdLst>
                <a:gd name="T0" fmla="*/ 0 w 54"/>
                <a:gd name="T1" fmla="*/ 88 h 88"/>
                <a:gd name="T2" fmla="*/ 54 w 54"/>
                <a:gd name="T3" fmla="*/ 10 h 88"/>
                <a:gd name="T4" fmla="*/ 32 w 54"/>
                <a:gd name="T5" fmla="*/ 0 h 88"/>
                <a:gd name="T6" fmla="*/ 0 w 54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8">
                  <a:moveTo>
                    <a:pt x="0" y="88"/>
                  </a:moveTo>
                  <a:lnTo>
                    <a:pt x="54" y="10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 rot="1349765">
              <a:off x="11094977" y="6185235"/>
              <a:ext cx="136525" cy="95250"/>
            </a:xfrm>
            <a:custGeom>
              <a:avLst/>
              <a:gdLst>
                <a:gd name="T0" fmla="*/ 0 w 86"/>
                <a:gd name="T1" fmla="*/ 60 h 60"/>
                <a:gd name="T2" fmla="*/ 86 w 86"/>
                <a:gd name="T3" fmla="*/ 20 h 60"/>
                <a:gd name="T4" fmla="*/ 74 w 86"/>
                <a:gd name="T5" fmla="*/ 0 h 60"/>
                <a:gd name="T6" fmla="*/ 0 w 86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0">
                  <a:moveTo>
                    <a:pt x="0" y="60"/>
                  </a:moveTo>
                  <a:lnTo>
                    <a:pt x="86" y="20"/>
                  </a:lnTo>
                  <a:lnTo>
                    <a:pt x="74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 rot="1349765">
              <a:off x="10995978" y="6005801"/>
              <a:ext cx="38100" cy="149225"/>
            </a:xfrm>
            <a:custGeom>
              <a:avLst/>
              <a:gdLst>
                <a:gd name="T0" fmla="*/ 16 w 24"/>
                <a:gd name="T1" fmla="*/ 94 h 94"/>
                <a:gd name="T2" fmla="*/ 0 w 24"/>
                <a:gd name="T3" fmla="*/ 2 h 94"/>
                <a:gd name="T4" fmla="*/ 24 w 24"/>
                <a:gd name="T5" fmla="*/ 0 h 94"/>
                <a:gd name="T6" fmla="*/ 16 w 24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4">
                  <a:moveTo>
                    <a:pt x="16" y="94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Making a Difference</a:t>
            </a:r>
            <a:endParaRPr lang="en-AU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644672665"/>
              </p:ext>
            </p:extLst>
          </p:nvPr>
        </p:nvGraphicFramePr>
        <p:xfrm>
          <a:off x="3253998" y="2155075"/>
          <a:ext cx="8128000" cy="4579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5970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Global Totals</a:t>
            </a:r>
            <a:endParaRPr lang="en-AU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46365338"/>
              </p:ext>
            </p:extLst>
          </p:nvPr>
        </p:nvGraphicFramePr>
        <p:xfrm>
          <a:off x="2489200" y="2091267"/>
          <a:ext cx="6987309" cy="4558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176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Other Countries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3848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052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 for a Sustainable Existence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573307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768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Image Library</a:t>
            </a:r>
            <a:endParaRPr lang="en-AU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43" y="2113830"/>
            <a:ext cx="7184157" cy="457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9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4678079" cy="363651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Australia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Products You Can Recycle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Statistics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Facts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Other Countries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Tips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Images Library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5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Australia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75" y="481167"/>
            <a:ext cx="378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2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67" y="2513065"/>
            <a:ext cx="5102988" cy="3685033"/>
          </a:xfrm>
        </p:spPr>
      </p:pic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etc.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Around the World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17" y="370570"/>
            <a:ext cx="7491845" cy="31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Breakdowns</a:t>
            </a:r>
            <a:endParaRPr lang="en-A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05833"/>
              </p:ext>
            </p:extLst>
          </p:nvPr>
        </p:nvGraphicFramePr>
        <p:xfrm>
          <a:off x="1366981" y="2787457"/>
          <a:ext cx="9000000" cy="359999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69757"/>
                <a:gridCol w="1120373"/>
                <a:gridCol w="1120373"/>
                <a:gridCol w="1120373"/>
                <a:gridCol w="1120373"/>
                <a:gridCol w="1826625"/>
                <a:gridCol w="1422126"/>
              </a:tblGrid>
              <a:tr h="465956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Recycling Comparisons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804261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Paper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Glass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Plastic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Metal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Plastic bags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Total (tonnes)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197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98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650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Austria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200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126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640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Greece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50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110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UK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55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440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USA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190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765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289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738</TotalTime>
  <Words>338</Words>
  <Application>Microsoft Office PowerPoint</Application>
  <PresentationFormat>Widescreen</PresentationFormat>
  <Paragraphs>94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Century Gothic</vt:lpstr>
      <vt:lpstr>Wingdings</vt:lpstr>
      <vt:lpstr>Wingdings 2</vt:lpstr>
      <vt:lpstr>Quotable</vt:lpstr>
      <vt:lpstr>RECYCLING</vt:lpstr>
      <vt:lpstr>Overview</vt:lpstr>
      <vt:lpstr>Australia</vt:lpstr>
      <vt:lpstr>Recycling In Australia</vt:lpstr>
      <vt:lpstr>Products You Can Recycle</vt:lpstr>
      <vt:lpstr>Recycling Statistics</vt:lpstr>
      <vt:lpstr>Around the World</vt:lpstr>
      <vt:lpstr>Recycling Facts</vt:lpstr>
      <vt:lpstr>Recycling Breakdowns</vt:lpstr>
      <vt:lpstr>Making a Difference</vt:lpstr>
      <vt:lpstr>Global Totals</vt:lpstr>
      <vt:lpstr>Recycling in Other Countries</vt:lpstr>
      <vt:lpstr>Tips for a Sustainable Existence</vt:lpstr>
      <vt:lpstr>Image Library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38</cp:revision>
  <dcterms:created xsi:type="dcterms:W3CDTF">2014-05-12T00:21:33Z</dcterms:created>
  <dcterms:modified xsi:type="dcterms:W3CDTF">2014-05-27T23:31:58Z</dcterms:modified>
</cp:coreProperties>
</file>