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</a:t>
            </a:r>
            <a:r>
              <a:rPr lang="en-AU" sz="4400" dirty="0" smtClean="0"/>
              <a:t>With Communication</a:t>
            </a:r>
            <a:endParaRPr lang="en-A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9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12</cp:revision>
  <dcterms:created xsi:type="dcterms:W3CDTF">2008-04-29T03:08:15Z</dcterms:created>
  <dcterms:modified xsi:type="dcterms:W3CDTF">2010-11-10T02:23:59Z</dcterms:modified>
</cp:coreProperties>
</file>