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24" y="21082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5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90078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187772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03970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Create</a:t>
            </a:r>
            <a:endParaRPr lang="en-GB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370624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Market</a:t>
            </a:r>
            <a:endParaRPr lang="en-GB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703931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Review</a:t>
            </a:r>
            <a:endParaRPr lang="en-GB" sz="2400" dirty="0"/>
          </a:p>
        </p:txBody>
      </p:sp>
      <p:sp>
        <p:nvSpPr>
          <p:cNvPr id="10" name="Rounded Rectangle 9"/>
          <p:cNvSpPr/>
          <p:nvPr/>
        </p:nvSpPr>
        <p:spPr>
          <a:xfrm>
            <a:off x="537277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Storage</a:t>
            </a:r>
            <a:endParaRPr lang="en-GB" sz="2400" dirty="0"/>
          </a:p>
        </p:txBody>
      </p:sp>
      <p:sp>
        <p:nvSpPr>
          <p:cNvPr id="11" name="Rounded Rectangle 10"/>
          <p:cNvSpPr/>
          <p:nvPr/>
        </p:nvSpPr>
        <p:spPr>
          <a:xfrm>
            <a:off x="8705850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dirty="0" smtClean="0"/>
              <a:t>Ship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324</TotalTime>
  <Words>78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36</cp:revision>
  <dcterms:created xsi:type="dcterms:W3CDTF">2013-05-17T01:38:36Z</dcterms:created>
  <dcterms:modified xsi:type="dcterms:W3CDTF">2013-05-30T02:02:01Z</dcterms:modified>
</cp:coreProperties>
</file>