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363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92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22757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83324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Create</a:t>
            </a:r>
            <a:endParaRPr lang="en-AU" sz="2200" dirty="0"/>
          </a:p>
        </p:txBody>
      </p:sp>
      <p:sp>
        <p:nvSpPr>
          <p:cNvPr id="5" name="Rounded Rectangle 4"/>
          <p:cNvSpPr/>
          <p:nvPr/>
        </p:nvSpPr>
        <p:spPr>
          <a:xfrm>
            <a:off x="3230185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Market</a:t>
            </a:r>
            <a:endParaRPr lang="en-AU" sz="2200" dirty="0"/>
          </a:p>
        </p:txBody>
      </p:sp>
      <p:sp>
        <p:nvSpPr>
          <p:cNvPr id="6" name="Rounded Rectangle 5"/>
          <p:cNvSpPr/>
          <p:nvPr/>
        </p:nvSpPr>
        <p:spPr>
          <a:xfrm>
            <a:off x="477704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Storage</a:t>
            </a:r>
            <a:endParaRPr lang="en-AU" sz="2200" dirty="0"/>
          </a:p>
        </p:txBody>
      </p:sp>
      <p:sp>
        <p:nvSpPr>
          <p:cNvPr id="7" name="Rounded Rectangle 6"/>
          <p:cNvSpPr/>
          <p:nvPr/>
        </p:nvSpPr>
        <p:spPr>
          <a:xfrm>
            <a:off x="6323906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Review</a:t>
            </a:r>
            <a:endParaRPr lang="en-AU" sz="2200" dirty="0"/>
          </a:p>
        </p:txBody>
      </p:sp>
      <p:sp>
        <p:nvSpPr>
          <p:cNvPr id="8" name="Rounded Rectangle 7"/>
          <p:cNvSpPr/>
          <p:nvPr/>
        </p:nvSpPr>
        <p:spPr>
          <a:xfrm>
            <a:off x="787076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200" dirty="0" smtClean="0"/>
              <a:t>Ship</a:t>
            </a:r>
            <a:endParaRPr lang="en-AU" sz="2200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1617</TotalTime>
  <Words>78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44</cp:revision>
  <dcterms:created xsi:type="dcterms:W3CDTF">2013-05-17T01:38:36Z</dcterms:created>
  <dcterms:modified xsi:type="dcterms:W3CDTF">2014-05-23T03:49:37Z</dcterms:modified>
</cp:coreProperties>
</file>