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008256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594566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7543570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3462583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86201790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8489909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785345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9156240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709558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1365107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96361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395933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1139485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449678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3C487CA7-6F46-42D3-8BF1-A23B0359A450}" type="datetimeFigureOut">
              <a:rPr lang="en-AU" smtClean="0"/>
              <a:t>22/05/2014</a:t>
            </a:fld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E576BC88-BF09-421B-8610-DC04C2BDB13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09103488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</p:sldLayoutIdLst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AGE Recycling Plant</a:t>
            </a:r>
            <a:endParaRPr lang="en-AU" dirty="0"/>
          </a:p>
        </p:txBody>
      </p:sp>
      <p:sp>
        <p:nvSpPr>
          <p:cNvPr id="11" name="Content Placeholder 10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74149257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y Recycle Theme">
  <a:themeElements>
    <a:clrScheme name="Recycle Colours">
      <a:dk1>
        <a:sysClr val="windowText" lastClr="000000"/>
      </a:dk1>
      <a:lt1>
        <a:srgbClr val="C0CF3A"/>
      </a:lt1>
      <a:dk2>
        <a:srgbClr val="455F51"/>
      </a:dk2>
      <a:lt2>
        <a:srgbClr val="E3DED1"/>
      </a:lt2>
      <a:accent1>
        <a:srgbClr val="549E39"/>
      </a:accent1>
      <a:accent2>
        <a:srgbClr val="8AB833"/>
      </a:accent2>
      <a:accent3>
        <a:srgbClr val="C0CF3A"/>
      </a:accent3>
      <a:accent4>
        <a:srgbClr val="029676"/>
      </a:accent4>
      <a:accent5>
        <a:srgbClr val="4AB5C4"/>
      </a:accent5>
      <a:accent6>
        <a:srgbClr val="0989B1"/>
      </a:accent6>
      <a:hlink>
        <a:srgbClr val="6B9F25"/>
      </a:hlink>
      <a:folHlink>
        <a:srgbClr val="BA6906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Grunge Texture">
      <a: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67000"/>
                <a:shade val="65000"/>
              </a:schemeClr>
              <a:schemeClr val="phClr">
                <a:tint val="10000"/>
                <a:satMod val="130000"/>
              </a:schemeClr>
            </a:duotone>
          </a:blip>
          <a:tile tx="0" ty="0" sx="60000" sy="59000" flip="none" algn="b"/>
        </a:blipFill>
        <a:blipFill rotWithShape="1">
          <a:blip xmlns:r="http://schemas.openxmlformats.org/officeDocument/2006/relationships" r:embed="rId1">
            <a:duotone>
              <a:schemeClr val="phClr">
                <a:shade val="30000"/>
                <a:satMod val="115000"/>
              </a:schemeClr>
              <a:schemeClr val="phClr">
                <a:tint val="34000"/>
              </a:schemeClr>
            </a:duotone>
          </a:blip>
          <a:tile tx="0" ty="0" sx="60000" sy="59000" flip="none" algn="b"/>
        </a:blipFill>
      </a:fillStyleLst>
      <a:lnStyleLst>
        <a:ln w="6350" cap="flat" cmpd="sng" algn="ctr">
          <a:solidFill>
            <a:schemeClr val="phClr">
              <a:tint val="7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softEdge rad="12700"/>
          </a:effectLst>
        </a:effectStyle>
        <a:effectStyle>
          <a:effectLst>
            <a:outerShdw blurRad="50800" dist="19050" dir="5400000" algn="tl" rotWithShape="0">
              <a:srgbClr val="000000">
                <a:alpha val="60000"/>
              </a:srgbClr>
            </a:outerShdw>
            <a:softEdge rad="12700"/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My Recycle Theme" id="{8FC358A3-3D34-4CC5-8D05-30BA6B48C74C}" vid="{A5502722-0244-4E58-8114-46A07CC9F94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My Recycle Theme</Template>
  <TotalTime>47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Century Gothic</vt:lpstr>
      <vt:lpstr>Wingdings 2</vt:lpstr>
      <vt:lpstr>My Recycle Theme</vt:lpstr>
      <vt:lpstr>AGE Recycling Plant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Karen Brouwer</dc:creator>
  <cp:lastModifiedBy>Karen Brouwer</cp:lastModifiedBy>
  <cp:revision>3</cp:revision>
  <dcterms:created xsi:type="dcterms:W3CDTF">2014-05-22T00:35:07Z</dcterms:created>
  <dcterms:modified xsi:type="dcterms:W3CDTF">2014-05-22T01:22:58Z</dcterms:modified>
</cp:coreProperties>
</file>

<file path=docProps/thumbnail.jpeg>
</file>