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BFBD438-6F81-4873-BC02-BEA3C76069BF}">
          <p14:sldIdLst>
            <p14:sldId id="256"/>
            <p14:sldId id="263"/>
          </p14:sldIdLst>
        </p14:section>
        <p14:section name="Current Solutions" id="{869E6BD7-DD61-4133-B5F3-BEF3E0E17047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D554A02A-F2CE-4A6B-9E25-749ABF4D8CE0}">
          <p14:sldIdLst>
            <p14:sldId id="265"/>
            <p14:sldId id="269"/>
            <p14:sldId id="270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 varScale="1">
        <p:scale>
          <a:sx n="58" d="100"/>
          <a:sy n="58" d="100"/>
        </p:scale>
        <p:origin x="-102" y="-13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P812%20Navigation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7380312" y="6021288"/>
            <a:ext cx="122413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7" action="ppaction://hlinkpres?slideindex=1&amp;slidetitle=Renewable Energy Sources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3208</TotalTime>
  <Words>197</Words>
  <Application>Microsoft Office PowerPoint</Application>
  <PresentationFormat>On-screen Show (4:3)</PresentationFormat>
  <Paragraphs>81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109</cp:revision>
  <cp:lastPrinted>2010-10-21T04:28:34Z</cp:lastPrinted>
  <dcterms:created xsi:type="dcterms:W3CDTF">2010-09-15T02:43:03Z</dcterms:created>
  <dcterms:modified xsi:type="dcterms:W3CDTF">2010-10-27T04:51:52Z</dcterms:modified>
</cp:coreProperties>
</file>